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Default Extension="xlsx" ContentType="application/vnd.openxmlformats-officedocument.spreadsheetml.sheet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321" r:id="rId4"/>
    <p:sldId id="258" r:id="rId5"/>
    <p:sldId id="259" r:id="rId6"/>
    <p:sldId id="261" r:id="rId7"/>
    <p:sldId id="262" r:id="rId8"/>
    <p:sldId id="263" r:id="rId9"/>
    <p:sldId id="265" r:id="rId10"/>
    <p:sldId id="266" r:id="rId11"/>
    <p:sldId id="269" r:id="rId12"/>
    <p:sldId id="272" r:id="rId13"/>
    <p:sldId id="278" r:id="rId14"/>
    <p:sldId id="279" r:id="rId15"/>
    <p:sldId id="282" r:id="rId16"/>
    <p:sldId id="284" r:id="rId17"/>
    <p:sldId id="287" r:id="rId18"/>
    <p:sldId id="289" r:id="rId19"/>
    <p:sldId id="306" r:id="rId20"/>
    <p:sldId id="310" r:id="rId21"/>
    <p:sldId id="260" r:id="rId22"/>
    <p:sldId id="312" r:id="rId23"/>
    <p:sldId id="313" r:id="rId24"/>
    <p:sldId id="318" r:id="rId25"/>
    <p:sldId id="315" r:id="rId26"/>
    <p:sldId id="320" r:id="rId27"/>
    <p:sldId id="322" r:id="rId28"/>
    <p:sldId id="323" r:id="rId29"/>
    <p:sldId id="324" r:id="rId3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85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0.97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2012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 formatCode="0%">
                  <c:v>0.70000000000000029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2013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 formatCode="0%">
                  <c:v>0.60000000000000031</c:v>
                </c:pt>
              </c:numCache>
            </c:numRef>
          </c:val>
        </c:ser>
        <c:axId val="107870464"/>
        <c:axId val="107892736"/>
      </c:barChart>
      <c:catAx>
        <c:axId val="107870464"/>
        <c:scaling>
          <c:orientation val="minMax"/>
        </c:scaling>
        <c:axPos val="b"/>
        <c:numFmt formatCode="General" sourceLinked="1"/>
        <c:tickLblPos val="nextTo"/>
        <c:crossAx val="107892736"/>
        <c:crosses val="autoZero"/>
        <c:auto val="1"/>
        <c:lblAlgn val="ctr"/>
        <c:lblOffset val="100"/>
      </c:catAx>
      <c:valAx>
        <c:axId val="107892736"/>
        <c:scaling>
          <c:orientation val="minMax"/>
        </c:scaling>
        <c:axPos val="l"/>
        <c:majorGridlines/>
        <c:numFmt formatCode="0%" sourceLinked="1"/>
        <c:tickLblPos val="nextTo"/>
        <c:crossAx val="107870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384304283967755"/>
          <c:y val="0.3671012833713358"/>
          <c:w val="0.19452063705951109"/>
          <c:h val="0.59172107800288898"/>
        </c:manualLayout>
      </c:layout>
    </c:legend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906B93-14DA-40B4-A6CD-F12BDAF74FA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7541B2F-6C80-4E31-95D4-2160DE110023}">
      <dgm:prSet phldrT="[Текст]" custT="1"/>
      <dgm:spPr/>
      <dgm:t>
        <a:bodyPr/>
        <a:lstStyle/>
        <a:p>
          <a:r>
            <a:rPr lang="uk-UA" sz="2800" dirty="0" smtClean="0"/>
            <a:t>Дошкільна освіта</a:t>
          </a:r>
          <a:endParaRPr lang="uk-UA" sz="2800" dirty="0"/>
        </a:p>
      </dgm:t>
    </dgm:pt>
    <dgm:pt modelId="{0E31A5EC-8803-4C40-B8BC-9DA7069D98C1}" type="parTrans" cxnId="{8EB867C3-C90E-4E44-A5E3-A4151BC0B5DA}">
      <dgm:prSet/>
      <dgm:spPr/>
      <dgm:t>
        <a:bodyPr/>
        <a:lstStyle/>
        <a:p>
          <a:endParaRPr lang="uk-UA" sz="2800"/>
        </a:p>
      </dgm:t>
    </dgm:pt>
    <dgm:pt modelId="{618025DF-75D8-42F3-9940-609AC651D7DD}" type="sibTrans" cxnId="{8EB867C3-C90E-4E44-A5E3-A4151BC0B5DA}">
      <dgm:prSet/>
      <dgm:spPr/>
      <dgm:t>
        <a:bodyPr/>
        <a:lstStyle/>
        <a:p>
          <a:endParaRPr lang="uk-UA" sz="2800"/>
        </a:p>
      </dgm:t>
    </dgm:pt>
    <dgm:pt modelId="{F98B2BFB-7E0C-438E-A93A-E4F35E27FAED}">
      <dgm:prSet phldrT="[Текст]" custT="1"/>
      <dgm:spPr/>
      <dgm:t>
        <a:bodyPr/>
        <a:lstStyle/>
        <a:p>
          <a:r>
            <a:rPr lang="uk-UA" sz="2800" dirty="0" smtClean="0"/>
            <a:t>Загальна середня освіта</a:t>
          </a:r>
          <a:endParaRPr lang="uk-UA" sz="2800" dirty="0"/>
        </a:p>
      </dgm:t>
    </dgm:pt>
    <dgm:pt modelId="{3E16ED76-4584-4593-AFD5-AE18492A3D52}" type="parTrans" cxnId="{B156ACCF-F222-424E-9518-B58C9FF59E23}">
      <dgm:prSet/>
      <dgm:spPr/>
      <dgm:t>
        <a:bodyPr/>
        <a:lstStyle/>
        <a:p>
          <a:endParaRPr lang="uk-UA" sz="2800"/>
        </a:p>
      </dgm:t>
    </dgm:pt>
    <dgm:pt modelId="{B3FD5EA8-548F-4A62-B9EF-6B26475E9F07}" type="sibTrans" cxnId="{B156ACCF-F222-424E-9518-B58C9FF59E23}">
      <dgm:prSet/>
      <dgm:spPr/>
      <dgm:t>
        <a:bodyPr/>
        <a:lstStyle/>
        <a:p>
          <a:endParaRPr lang="uk-UA" sz="2800"/>
        </a:p>
      </dgm:t>
    </dgm:pt>
    <dgm:pt modelId="{E6227C34-D314-4CC6-87D9-408D44D0971F}">
      <dgm:prSet phldrT="[Текст]" custT="1"/>
      <dgm:spPr/>
      <dgm:t>
        <a:bodyPr/>
        <a:lstStyle/>
        <a:p>
          <a:r>
            <a:rPr lang="uk-UA" sz="2800" dirty="0" smtClean="0"/>
            <a:t>Позашкільна освіта</a:t>
          </a:r>
          <a:endParaRPr lang="uk-UA" sz="2800" dirty="0"/>
        </a:p>
      </dgm:t>
    </dgm:pt>
    <dgm:pt modelId="{0090287B-4A49-4E23-8239-59B44D955B54}" type="parTrans" cxnId="{E849AD8D-46F2-4E9C-BDBB-085D55FDA230}">
      <dgm:prSet/>
      <dgm:spPr/>
      <dgm:t>
        <a:bodyPr/>
        <a:lstStyle/>
        <a:p>
          <a:endParaRPr lang="uk-UA" sz="2800"/>
        </a:p>
      </dgm:t>
    </dgm:pt>
    <dgm:pt modelId="{CD772208-5B3C-4061-82C7-5A151F76F02F}" type="sibTrans" cxnId="{E849AD8D-46F2-4E9C-BDBB-085D55FDA230}">
      <dgm:prSet/>
      <dgm:spPr/>
      <dgm:t>
        <a:bodyPr/>
        <a:lstStyle/>
        <a:p>
          <a:endParaRPr lang="uk-UA" sz="2800"/>
        </a:p>
      </dgm:t>
    </dgm:pt>
    <dgm:pt modelId="{7771B873-F875-4974-A503-ABF58FCE3EC8}">
      <dgm:prSet custT="1"/>
      <dgm:spPr/>
      <dgm:t>
        <a:bodyPr/>
        <a:lstStyle/>
        <a:p>
          <a:r>
            <a:rPr lang="uk-UA" sz="2800" dirty="0" smtClean="0"/>
            <a:t>Професійно-технічна освіта</a:t>
          </a:r>
          <a:endParaRPr lang="uk-UA" sz="2800" dirty="0"/>
        </a:p>
      </dgm:t>
    </dgm:pt>
    <dgm:pt modelId="{0E49A3A9-6E4A-4711-9DA1-F6047842ACE0}" type="parTrans" cxnId="{6CD26BDF-0FDE-47B3-AE72-D61F0130F08A}">
      <dgm:prSet/>
      <dgm:spPr/>
      <dgm:t>
        <a:bodyPr/>
        <a:lstStyle/>
        <a:p>
          <a:endParaRPr lang="uk-UA" sz="2800"/>
        </a:p>
      </dgm:t>
    </dgm:pt>
    <dgm:pt modelId="{C6E71DA5-42DC-4AD5-9B24-4C8F54F67787}" type="sibTrans" cxnId="{6CD26BDF-0FDE-47B3-AE72-D61F0130F08A}">
      <dgm:prSet/>
      <dgm:spPr/>
      <dgm:t>
        <a:bodyPr/>
        <a:lstStyle/>
        <a:p>
          <a:endParaRPr lang="uk-UA" sz="2800"/>
        </a:p>
      </dgm:t>
    </dgm:pt>
    <dgm:pt modelId="{C18F9ACF-93EB-4C7B-99C9-2306F2B5EF1C}">
      <dgm:prSet custT="1"/>
      <dgm:spPr/>
      <dgm:t>
        <a:bodyPr/>
        <a:lstStyle/>
        <a:p>
          <a:r>
            <a:rPr lang="uk-UA" sz="2800" dirty="0" smtClean="0"/>
            <a:t>Вища освіта</a:t>
          </a:r>
          <a:endParaRPr lang="uk-UA" sz="2800" dirty="0"/>
        </a:p>
      </dgm:t>
    </dgm:pt>
    <dgm:pt modelId="{502ED323-01C7-4B50-B601-826627FA480D}" type="parTrans" cxnId="{41FC3B18-3E18-4941-825D-028E9F0B5D40}">
      <dgm:prSet/>
      <dgm:spPr/>
      <dgm:t>
        <a:bodyPr/>
        <a:lstStyle/>
        <a:p>
          <a:endParaRPr lang="uk-UA" sz="2800"/>
        </a:p>
      </dgm:t>
    </dgm:pt>
    <dgm:pt modelId="{448F60DC-383B-42ED-9BA7-C7D710B654FC}" type="sibTrans" cxnId="{41FC3B18-3E18-4941-825D-028E9F0B5D40}">
      <dgm:prSet/>
      <dgm:spPr/>
      <dgm:t>
        <a:bodyPr/>
        <a:lstStyle/>
        <a:p>
          <a:endParaRPr lang="uk-UA" sz="2800"/>
        </a:p>
      </dgm:t>
    </dgm:pt>
    <dgm:pt modelId="{42F067C5-84D0-45C4-A8FA-4B8B8535A68D}">
      <dgm:prSet custT="1"/>
      <dgm:spPr/>
      <dgm:t>
        <a:bodyPr/>
        <a:lstStyle/>
        <a:p>
          <a:r>
            <a:rPr lang="uk-UA" sz="2800" dirty="0" smtClean="0"/>
            <a:t>Післядипломна освіта</a:t>
          </a:r>
          <a:endParaRPr lang="uk-UA" sz="2800" dirty="0"/>
        </a:p>
      </dgm:t>
    </dgm:pt>
    <dgm:pt modelId="{FB54C1A1-356A-471F-93B4-1ACFCE553656}" type="parTrans" cxnId="{729D3AA1-229C-4A6B-A1DF-4A72BD02DD88}">
      <dgm:prSet/>
      <dgm:spPr/>
      <dgm:t>
        <a:bodyPr/>
        <a:lstStyle/>
        <a:p>
          <a:endParaRPr lang="uk-UA" sz="2800"/>
        </a:p>
      </dgm:t>
    </dgm:pt>
    <dgm:pt modelId="{7C446F20-8CD2-4940-8185-0ACB814F6712}" type="sibTrans" cxnId="{729D3AA1-229C-4A6B-A1DF-4A72BD02DD88}">
      <dgm:prSet/>
      <dgm:spPr/>
      <dgm:t>
        <a:bodyPr/>
        <a:lstStyle/>
        <a:p>
          <a:endParaRPr lang="uk-UA" sz="2800"/>
        </a:p>
      </dgm:t>
    </dgm:pt>
    <dgm:pt modelId="{1EA9B773-3C84-42BD-ACFA-4D83CDA0BD93}">
      <dgm:prSet custT="1"/>
      <dgm:spPr/>
      <dgm:t>
        <a:bodyPr/>
        <a:lstStyle/>
        <a:p>
          <a:r>
            <a:rPr lang="uk-UA" sz="2800" dirty="0" smtClean="0"/>
            <a:t>Аспірантура</a:t>
          </a:r>
          <a:endParaRPr lang="uk-UA" sz="2800" dirty="0"/>
        </a:p>
      </dgm:t>
    </dgm:pt>
    <dgm:pt modelId="{07CCB0DD-653B-4298-8196-85109DD00BF3}" type="parTrans" cxnId="{EF3F1222-23CC-4B81-B541-1440F8360A7C}">
      <dgm:prSet/>
      <dgm:spPr/>
      <dgm:t>
        <a:bodyPr/>
        <a:lstStyle/>
        <a:p>
          <a:endParaRPr lang="uk-UA" sz="2800"/>
        </a:p>
      </dgm:t>
    </dgm:pt>
    <dgm:pt modelId="{47C90422-8940-4DDA-B4BA-DBBB3C834CFA}" type="sibTrans" cxnId="{EF3F1222-23CC-4B81-B541-1440F8360A7C}">
      <dgm:prSet/>
      <dgm:spPr/>
      <dgm:t>
        <a:bodyPr/>
        <a:lstStyle/>
        <a:p>
          <a:endParaRPr lang="uk-UA" sz="2800"/>
        </a:p>
      </dgm:t>
    </dgm:pt>
    <dgm:pt modelId="{108C1430-7BC5-4948-B36D-0397B9D419ED}">
      <dgm:prSet custT="1"/>
      <dgm:spPr/>
      <dgm:t>
        <a:bodyPr/>
        <a:lstStyle/>
        <a:p>
          <a:r>
            <a:rPr lang="uk-UA" sz="2800" dirty="0" smtClean="0"/>
            <a:t>Докторантура</a:t>
          </a:r>
          <a:endParaRPr lang="uk-UA" sz="2800" dirty="0"/>
        </a:p>
      </dgm:t>
    </dgm:pt>
    <dgm:pt modelId="{4B3C508A-5C26-4E90-9FF7-D694E33869EA}" type="parTrans" cxnId="{76E7C0BC-28ED-4E03-9DD7-7585AD37EB38}">
      <dgm:prSet/>
      <dgm:spPr/>
      <dgm:t>
        <a:bodyPr/>
        <a:lstStyle/>
        <a:p>
          <a:endParaRPr lang="uk-UA" sz="2800"/>
        </a:p>
      </dgm:t>
    </dgm:pt>
    <dgm:pt modelId="{54378EA2-739C-42F2-9BA2-68BF52CF990C}" type="sibTrans" cxnId="{76E7C0BC-28ED-4E03-9DD7-7585AD37EB38}">
      <dgm:prSet/>
      <dgm:spPr/>
      <dgm:t>
        <a:bodyPr/>
        <a:lstStyle/>
        <a:p>
          <a:endParaRPr lang="uk-UA" sz="2800"/>
        </a:p>
      </dgm:t>
    </dgm:pt>
    <dgm:pt modelId="{A9BA2BF4-4730-49EF-A0D6-DAC6844A13B5}">
      <dgm:prSet custT="1"/>
      <dgm:spPr/>
      <dgm:t>
        <a:bodyPr/>
        <a:lstStyle/>
        <a:p>
          <a:r>
            <a:rPr lang="uk-UA" sz="2800" dirty="0" smtClean="0"/>
            <a:t>Самоосвіта</a:t>
          </a:r>
          <a:endParaRPr lang="uk-UA" sz="2800" dirty="0"/>
        </a:p>
      </dgm:t>
    </dgm:pt>
    <dgm:pt modelId="{68513C3B-C832-487B-8FE7-2E877B81CDD6}" type="parTrans" cxnId="{54043D82-8C67-47CF-8012-6E79BF8DFEDE}">
      <dgm:prSet/>
      <dgm:spPr/>
      <dgm:t>
        <a:bodyPr/>
        <a:lstStyle/>
        <a:p>
          <a:endParaRPr lang="uk-UA" sz="2800"/>
        </a:p>
      </dgm:t>
    </dgm:pt>
    <dgm:pt modelId="{303BD22A-07A6-4947-95FC-E0DD8910CC90}" type="sibTrans" cxnId="{54043D82-8C67-47CF-8012-6E79BF8DFEDE}">
      <dgm:prSet/>
      <dgm:spPr/>
      <dgm:t>
        <a:bodyPr/>
        <a:lstStyle/>
        <a:p>
          <a:endParaRPr lang="uk-UA" sz="2800"/>
        </a:p>
      </dgm:t>
    </dgm:pt>
    <dgm:pt modelId="{752CBD57-5695-42A5-8006-530886CC8553}" type="pres">
      <dgm:prSet presAssocID="{30906B93-14DA-40B4-A6CD-F12BDAF74FA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4B664C9-1459-4E07-B706-B107F9B3A8D6}" type="pres">
      <dgm:prSet presAssocID="{B7541B2F-6C80-4E31-95D4-2160DE110023}" presName="parentLin" presStyleCnt="0"/>
      <dgm:spPr/>
    </dgm:pt>
    <dgm:pt modelId="{3B99E8CF-F702-4778-B494-419B83DC7D7C}" type="pres">
      <dgm:prSet presAssocID="{B7541B2F-6C80-4E31-95D4-2160DE110023}" presName="parentLeftMargin" presStyleLbl="node1" presStyleIdx="0" presStyleCnt="9"/>
      <dgm:spPr/>
      <dgm:t>
        <a:bodyPr/>
        <a:lstStyle/>
        <a:p>
          <a:endParaRPr lang="uk-UA"/>
        </a:p>
      </dgm:t>
    </dgm:pt>
    <dgm:pt modelId="{26B77204-44E6-499F-A3FB-23905027114B}" type="pres">
      <dgm:prSet presAssocID="{B7541B2F-6C80-4E31-95D4-2160DE110023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172848E-4758-4E02-944E-6073C368870A}" type="pres">
      <dgm:prSet presAssocID="{B7541B2F-6C80-4E31-95D4-2160DE110023}" presName="negativeSpace" presStyleCnt="0"/>
      <dgm:spPr/>
    </dgm:pt>
    <dgm:pt modelId="{02EC9F15-6E93-4F7F-872B-5C63BB1396C2}" type="pres">
      <dgm:prSet presAssocID="{B7541B2F-6C80-4E31-95D4-2160DE110023}" presName="childText" presStyleLbl="conFgAcc1" presStyleIdx="0" presStyleCnt="9">
        <dgm:presLayoutVars>
          <dgm:bulletEnabled val="1"/>
        </dgm:presLayoutVars>
      </dgm:prSet>
      <dgm:spPr/>
    </dgm:pt>
    <dgm:pt modelId="{12A0D925-63F9-4C86-ABAC-FCFBA6435A04}" type="pres">
      <dgm:prSet presAssocID="{618025DF-75D8-42F3-9940-609AC651D7DD}" presName="spaceBetweenRectangles" presStyleCnt="0"/>
      <dgm:spPr/>
    </dgm:pt>
    <dgm:pt modelId="{71D3A8D1-91AF-44B0-B35F-CD08B07E6889}" type="pres">
      <dgm:prSet presAssocID="{F98B2BFB-7E0C-438E-A93A-E4F35E27FAED}" presName="parentLin" presStyleCnt="0"/>
      <dgm:spPr/>
    </dgm:pt>
    <dgm:pt modelId="{975BBC36-86EB-4F49-8631-FDA83FAD9709}" type="pres">
      <dgm:prSet presAssocID="{F98B2BFB-7E0C-438E-A93A-E4F35E27FAED}" presName="parentLeftMargin" presStyleLbl="node1" presStyleIdx="0" presStyleCnt="9"/>
      <dgm:spPr/>
      <dgm:t>
        <a:bodyPr/>
        <a:lstStyle/>
        <a:p>
          <a:endParaRPr lang="uk-UA"/>
        </a:p>
      </dgm:t>
    </dgm:pt>
    <dgm:pt modelId="{ACA94F4C-8EF7-446B-BB34-3C807FD2435D}" type="pres">
      <dgm:prSet presAssocID="{F98B2BFB-7E0C-438E-A93A-E4F35E27FAED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86ACA5-B516-47EF-862F-199ACD418265}" type="pres">
      <dgm:prSet presAssocID="{F98B2BFB-7E0C-438E-A93A-E4F35E27FAED}" presName="negativeSpace" presStyleCnt="0"/>
      <dgm:spPr/>
    </dgm:pt>
    <dgm:pt modelId="{F7510784-02A7-4F89-A7FE-3EF65DC900A4}" type="pres">
      <dgm:prSet presAssocID="{F98B2BFB-7E0C-438E-A93A-E4F35E27FAED}" presName="childText" presStyleLbl="conFgAcc1" presStyleIdx="1" presStyleCnt="9">
        <dgm:presLayoutVars>
          <dgm:bulletEnabled val="1"/>
        </dgm:presLayoutVars>
      </dgm:prSet>
      <dgm:spPr/>
    </dgm:pt>
    <dgm:pt modelId="{9AD56C0C-AD5B-44E1-97AD-863AF9861E80}" type="pres">
      <dgm:prSet presAssocID="{B3FD5EA8-548F-4A62-B9EF-6B26475E9F07}" presName="spaceBetweenRectangles" presStyleCnt="0"/>
      <dgm:spPr/>
    </dgm:pt>
    <dgm:pt modelId="{D84B8360-AA14-4FEE-9C80-6B4272596C28}" type="pres">
      <dgm:prSet presAssocID="{E6227C34-D314-4CC6-87D9-408D44D0971F}" presName="parentLin" presStyleCnt="0"/>
      <dgm:spPr/>
    </dgm:pt>
    <dgm:pt modelId="{B4C5DA17-880D-4698-AE2C-3EDE24085934}" type="pres">
      <dgm:prSet presAssocID="{E6227C34-D314-4CC6-87D9-408D44D0971F}" presName="parentLeftMargin" presStyleLbl="node1" presStyleIdx="1" presStyleCnt="9"/>
      <dgm:spPr/>
      <dgm:t>
        <a:bodyPr/>
        <a:lstStyle/>
        <a:p>
          <a:endParaRPr lang="uk-UA"/>
        </a:p>
      </dgm:t>
    </dgm:pt>
    <dgm:pt modelId="{719CBF40-874E-4655-8FD2-C72DE71DA031}" type="pres">
      <dgm:prSet presAssocID="{E6227C34-D314-4CC6-87D9-408D44D0971F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702481-1DA0-4222-80BD-929DBD0ADA1B}" type="pres">
      <dgm:prSet presAssocID="{E6227C34-D314-4CC6-87D9-408D44D0971F}" presName="negativeSpace" presStyleCnt="0"/>
      <dgm:spPr/>
    </dgm:pt>
    <dgm:pt modelId="{FF6095E6-2E31-4B11-82D6-0F3197332A92}" type="pres">
      <dgm:prSet presAssocID="{E6227C34-D314-4CC6-87D9-408D44D0971F}" presName="childText" presStyleLbl="conFgAcc1" presStyleIdx="2" presStyleCnt="9" custLinFactNeighborX="781" custLinFactNeighborY="-75428">
        <dgm:presLayoutVars>
          <dgm:bulletEnabled val="1"/>
        </dgm:presLayoutVars>
      </dgm:prSet>
      <dgm:spPr/>
    </dgm:pt>
    <dgm:pt modelId="{04FCB326-D146-41C5-9788-D313A55036EC}" type="pres">
      <dgm:prSet presAssocID="{CD772208-5B3C-4061-82C7-5A151F76F02F}" presName="spaceBetweenRectangles" presStyleCnt="0"/>
      <dgm:spPr/>
    </dgm:pt>
    <dgm:pt modelId="{EC2049DC-ECBD-4146-AED2-FBB2035E8833}" type="pres">
      <dgm:prSet presAssocID="{7771B873-F875-4974-A503-ABF58FCE3EC8}" presName="parentLin" presStyleCnt="0"/>
      <dgm:spPr/>
    </dgm:pt>
    <dgm:pt modelId="{121B8998-0465-4B66-94EA-E69BE6B86EDE}" type="pres">
      <dgm:prSet presAssocID="{7771B873-F875-4974-A503-ABF58FCE3EC8}" presName="parentLeftMargin" presStyleLbl="node1" presStyleIdx="2" presStyleCnt="9"/>
      <dgm:spPr/>
      <dgm:t>
        <a:bodyPr/>
        <a:lstStyle/>
        <a:p>
          <a:endParaRPr lang="uk-UA"/>
        </a:p>
      </dgm:t>
    </dgm:pt>
    <dgm:pt modelId="{1D777E5F-292F-42B7-AED5-E298ABE09738}" type="pres">
      <dgm:prSet presAssocID="{7771B873-F875-4974-A503-ABF58FCE3EC8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FB96707-A250-4CE5-9457-AC868B73FBCB}" type="pres">
      <dgm:prSet presAssocID="{7771B873-F875-4974-A503-ABF58FCE3EC8}" presName="negativeSpace" presStyleCnt="0"/>
      <dgm:spPr/>
    </dgm:pt>
    <dgm:pt modelId="{E2006D69-7C72-4DBE-8AE4-A72FD327F229}" type="pres">
      <dgm:prSet presAssocID="{7771B873-F875-4974-A503-ABF58FCE3EC8}" presName="childText" presStyleLbl="conFgAcc1" presStyleIdx="3" presStyleCnt="9">
        <dgm:presLayoutVars>
          <dgm:bulletEnabled val="1"/>
        </dgm:presLayoutVars>
      </dgm:prSet>
      <dgm:spPr/>
    </dgm:pt>
    <dgm:pt modelId="{D11AE596-6A74-4352-91E8-C28719BE7F98}" type="pres">
      <dgm:prSet presAssocID="{C6E71DA5-42DC-4AD5-9B24-4C8F54F67787}" presName="spaceBetweenRectangles" presStyleCnt="0"/>
      <dgm:spPr/>
    </dgm:pt>
    <dgm:pt modelId="{9AF7F59B-8F33-4412-A654-694912A38530}" type="pres">
      <dgm:prSet presAssocID="{C18F9ACF-93EB-4C7B-99C9-2306F2B5EF1C}" presName="parentLin" presStyleCnt="0"/>
      <dgm:spPr/>
    </dgm:pt>
    <dgm:pt modelId="{E944E706-5A35-473E-BA92-A292ABD6D2A1}" type="pres">
      <dgm:prSet presAssocID="{C18F9ACF-93EB-4C7B-99C9-2306F2B5EF1C}" presName="parentLeftMargin" presStyleLbl="node1" presStyleIdx="3" presStyleCnt="9"/>
      <dgm:spPr/>
      <dgm:t>
        <a:bodyPr/>
        <a:lstStyle/>
        <a:p>
          <a:endParaRPr lang="uk-UA"/>
        </a:p>
      </dgm:t>
    </dgm:pt>
    <dgm:pt modelId="{0B901B22-0174-4DD2-BCAF-B7AED980B4F6}" type="pres">
      <dgm:prSet presAssocID="{C18F9ACF-93EB-4C7B-99C9-2306F2B5EF1C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EE8A31-9418-405A-8BCD-5CE45FFF5E03}" type="pres">
      <dgm:prSet presAssocID="{C18F9ACF-93EB-4C7B-99C9-2306F2B5EF1C}" presName="negativeSpace" presStyleCnt="0"/>
      <dgm:spPr/>
    </dgm:pt>
    <dgm:pt modelId="{9023B3DC-4591-45CA-88C7-634DA7505DF1}" type="pres">
      <dgm:prSet presAssocID="{C18F9ACF-93EB-4C7B-99C9-2306F2B5EF1C}" presName="childText" presStyleLbl="conFgAcc1" presStyleIdx="4" presStyleCnt="9">
        <dgm:presLayoutVars>
          <dgm:bulletEnabled val="1"/>
        </dgm:presLayoutVars>
      </dgm:prSet>
      <dgm:spPr/>
    </dgm:pt>
    <dgm:pt modelId="{91150DDB-9043-4914-AE8A-EFEA2E4F4901}" type="pres">
      <dgm:prSet presAssocID="{448F60DC-383B-42ED-9BA7-C7D710B654FC}" presName="spaceBetweenRectangles" presStyleCnt="0"/>
      <dgm:spPr/>
    </dgm:pt>
    <dgm:pt modelId="{DAD3C4E5-A293-4427-9D9D-0BAEC9C3403F}" type="pres">
      <dgm:prSet presAssocID="{42F067C5-84D0-45C4-A8FA-4B8B8535A68D}" presName="parentLin" presStyleCnt="0"/>
      <dgm:spPr/>
    </dgm:pt>
    <dgm:pt modelId="{7DDF47E0-20DA-4756-8A09-431DA104046F}" type="pres">
      <dgm:prSet presAssocID="{42F067C5-84D0-45C4-A8FA-4B8B8535A68D}" presName="parentLeftMargin" presStyleLbl="node1" presStyleIdx="4" presStyleCnt="9"/>
      <dgm:spPr/>
      <dgm:t>
        <a:bodyPr/>
        <a:lstStyle/>
        <a:p>
          <a:endParaRPr lang="uk-UA"/>
        </a:p>
      </dgm:t>
    </dgm:pt>
    <dgm:pt modelId="{12A22B26-687C-4575-804F-0C18015335AE}" type="pres">
      <dgm:prSet presAssocID="{42F067C5-84D0-45C4-A8FA-4B8B8535A68D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A89CD6-7A01-4035-8C51-5212BA4A71B0}" type="pres">
      <dgm:prSet presAssocID="{42F067C5-84D0-45C4-A8FA-4B8B8535A68D}" presName="negativeSpace" presStyleCnt="0"/>
      <dgm:spPr/>
    </dgm:pt>
    <dgm:pt modelId="{60A84C23-F5D8-43EB-972A-B8DBE062CFA6}" type="pres">
      <dgm:prSet presAssocID="{42F067C5-84D0-45C4-A8FA-4B8B8535A68D}" presName="childText" presStyleLbl="conFgAcc1" presStyleIdx="5" presStyleCnt="9">
        <dgm:presLayoutVars>
          <dgm:bulletEnabled val="1"/>
        </dgm:presLayoutVars>
      </dgm:prSet>
      <dgm:spPr/>
    </dgm:pt>
    <dgm:pt modelId="{2A2E0039-25C8-4EBA-8B75-D077A7F1D4EC}" type="pres">
      <dgm:prSet presAssocID="{7C446F20-8CD2-4940-8185-0ACB814F6712}" presName="spaceBetweenRectangles" presStyleCnt="0"/>
      <dgm:spPr/>
    </dgm:pt>
    <dgm:pt modelId="{6A8C8069-5122-4426-9B1C-74C674C544B5}" type="pres">
      <dgm:prSet presAssocID="{1EA9B773-3C84-42BD-ACFA-4D83CDA0BD93}" presName="parentLin" presStyleCnt="0"/>
      <dgm:spPr/>
    </dgm:pt>
    <dgm:pt modelId="{7B88025B-C111-4F1B-A854-89E0FA005DED}" type="pres">
      <dgm:prSet presAssocID="{1EA9B773-3C84-42BD-ACFA-4D83CDA0BD93}" presName="parentLeftMargin" presStyleLbl="node1" presStyleIdx="5" presStyleCnt="9"/>
      <dgm:spPr/>
      <dgm:t>
        <a:bodyPr/>
        <a:lstStyle/>
        <a:p>
          <a:endParaRPr lang="uk-UA"/>
        </a:p>
      </dgm:t>
    </dgm:pt>
    <dgm:pt modelId="{93A51DC4-FAA0-4254-8743-626F90485B7E}" type="pres">
      <dgm:prSet presAssocID="{1EA9B773-3C84-42BD-ACFA-4D83CDA0BD93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C490738-2AC3-4880-91B7-5DCCC0072126}" type="pres">
      <dgm:prSet presAssocID="{1EA9B773-3C84-42BD-ACFA-4D83CDA0BD93}" presName="negativeSpace" presStyleCnt="0"/>
      <dgm:spPr/>
    </dgm:pt>
    <dgm:pt modelId="{82CF9973-AB7A-46A0-AA45-558E99930639}" type="pres">
      <dgm:prSet presAssocID="{1EA9B773-3C84-42BD-ACFA-4D83CDA0BD93}" presName="childText" presStyleLbl="conFgAcc1" presStyleIdx="6" presStyleCnt="9">
        <dgm:presLayoutVars>
          <dgm:bulletEnabled val="1"/>
        </dgm:presLayoutVars>
      </dgm:prSet>
      <dgm:spPr/>
    </dgm:pt>
    <dgm:pt modelId="{6FF3118C-F0B0-4C8B-9E74-DC4D9935FE89}" type="pres">
      <dgm:prSet presAssocID="{47C90422-8940-4DDA-B4BA-DBBB3C834CFA}" presName="spaceBetweenRectangles" presStyleCnt="0"/>
      <dgm:spPr/>
    </dgm:pt>
    <dgm:pt modelId="{11D80496-5B37-4BF6-B4CB-C44D24E01C41}" type="pres">
      <dgm:prSet presAssocID="{108C1430-7BC5-4948-B36D-0397B9D419ED}" presName="parentLin" presStyleCnt="0"/>
      <dgm:spPr/>
    </dgm:pt>
    <dgm:pt modelId="{78E14469-4A82-4A42-A082-F3085F550216}" type="pres">
      <dgm:prSet presAssocID="{108C1430-7BC5-4948-B36D-0397B9D419ED}" presName="parentLeftMargin" presStyleLbl="node1" presStyleIdx="6" presStyleCnt="9"/>
      <dgm:spPr/>
      <dgm:t>
        <a:bodyPr/>
        <a:lstStyle/>
        <a:p>
          <a:endParaRPr lang="uk-UA"/>
        </a:p>
      </dgm:t>
    </dgm:pt>
    <dgm:pt modelId="{6A506367-BB82-462F-A9DB-72E3341E6800}" type="pres">
      <dgm:prSet presAssocID="{108C1430-7BC5-4948-B36D-0397B9D419ED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93438C-EF24-424A-ADCB-A66F092514B6}" type="pres">
      <dgm:prSet presAssocID="{108C1430-7BC5-4948-B36D-0397B9D419ED}" presName="negativeSpace" presStyleCnt="0"/>
      <dgm:spPr/>
    </dgm:pt>
    <dgm:pt modelId="{4D4CFEA9-97EB-49EC-81EA-AF36A542B3DA}" type="pres">
      <dgm:prSet presAssocID="{108C1430-7BC5-4948-B36D-0397B9D419ED}" presName="childText" presStyleLbl="conFgAcc1" presStyleIdx="7" presStyleCnt="9">
        <dgm:presLayoutVars>
          <dgm:bulletEnabled val="1"/>
        </dgm:presLayoutVars>
      </dgm:prSet>
      <dgm:spPr/>
    </dgm:pt>
    <dgm:pt modelId="{7BE9DC12-2D1B-4248-A1BB-E36C61EE5449}" type="pres">
      <dgm:prSet presAssocID="{54378EA2-739C-42F2-9BA2-68BF52CF990C}" presName="spaceBetweenRectangles" presStyleCnt="0"/>
      <dgm:spPr/>
    </dgm:pt>
    <dgm:pt modelId="{AF99F5EA-009C-4B8B-AE3C-E6AE8FC05201}" type="pres">
      <dgm:prSet presAssocID="{A9BA2BF4-4730-49EF-A0D6-DAC6844A13B5}" presName="parentLin" presStyleCnt="0"/>
      <dgm:spPr/>
    </dgm:pt>
    <dgm:pt modelId="{B114FB8A-F191-49FB-A7DF-EEBD17BBE8C4}" type="pres">
      <dgm:prSet presAssocID="{A9BA2BF4-4730-49EF-A0D6-DAC6844A13B5}" presName="parentLeftMargin" presStyleLbl="node1" presStyleIdx="7" presStyleCnt="9"/>
      <dgm:spPr/>
      <dgm:t>
        <a:bodyPr/>
        <a:lstStyle/>
        <a:p>
          <a:endParaRPr lang="uk-UA"/>
        </a:p>
      </dgm:t>
    </dgm:pt>
    <dgm:pt modelId="{75B8250E-A83F-4B35-99F8-3C3AD608F23E}" type="pres">
      <dgm:prSet presAssocID="{A9BA2BF4-4730-49EF-A0D6-DAC6844A13B5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EE012A2-B459-46BF-A0E7-CE0D75750595}" type="pres">
      <dgm:prSet presAssocID="{A9BA2BF4-4730-49EF-A0D6-DAC6844A13B5}" presName="negativeSpace" presStyleCnt="0"/>
      <dgm:spPr/>
    </dgm:pt>
    <dgm:pt modelId="{E423ECE3-8B13-4359-BF2C-E959EABEDDFD}" type="pres">
      <dgm:prSet presAssocID="{A9BA2BF4-4730-49EF-A0D6-DAC6844A13B5}" presName="childText" presStyleLbl="conFgAcc1" presStyleIdx="8" presStyleCnt="9">
        <dgm:presLayoutVars>
          <dgm:bulletEnabled val="1"/>
        </dgm:presLayoutVars>
      </dgm:prSet>
      <dgm:spPr/>
    </dgm:pt>
  </dgm:ptLst>
  <dgm:cxnLst>
    <dgm:cxn modelId="{6CD26BDF-0FDE-47B3-AE72-D61F0130F08A}" srcId="{30906B93-14DA-40B4-A6CD-F12BDAF74FA6}" destId="{7771B873-F875-4974-A503-ABF58FCE3EC8}" srcOrd="3" destOrd="0" parTransId="{0E49A3A9-6E4A-4711-9DA1-F6047842ACE0}" sibTransId="{C6E71DA5-42DC-4AD5-9B24-4C8F54F67787}"/>
    <dgm:cxn modelId="{C72A19BD-4B94-4DC8-BCFC-7EC71AB48DCF}" type="presOf" srcId="{F98B2BFB-7E0C-438E-A93A-E4F35E27FAED}" destId="{975BBC36-86EB-4F49-8631-FDA83FAD9709}" srcOrd="0" destOrd="0" presId="urn:microsoft.com/office/officeart/2005/8/layout/list1"/>
    <dgm:cxn modelId="{B289331B-235D-4545-A421-284CEB46F3C2}" type="presOf" srcId="{1EA9B773-3C84-42BD-ACFA-4D83CDA0BD93}" destId="{93A51DC4-FAA0-4254-8743-626F90485B7E}" srcOrd="1" destOrd="0" presId="urn:microsoft.com/office/officeart/2005/8/layout/list1"/>
    <dgm:cxn modelId="{0ED54D3C-2CE3-485C-B567-4ECC745AECAB}" type="presOf" srcId="{42F067C5-84D0-45C4-A8FA-4B8B8535A68D}" destId="{7DDF47E0-20DA-4756-8A09-431DA104046F}" srcOrd="0" destOrd="0" presId="urn:microsoft.com/office/officeart/2005/8/layout/list1"/>
    <dgm:cxn modelId="{729D3AA1-229C-4A6B-A1DF-4A72BD02DD88}" srcId="{30906B93-14DA-40B4-A6CD-F12BDAF74FA6}" destId="{42F067C5-84D0-45C4-A8FA-4B8B8535A68D}" srcOrd="5" destOrd="0" parTransId="{FB54C1A1-356A-471F-93B4-1ACFCE553656}" sibTransId="{7C446F20-8CD2-4940-8185-0ACB814F6712}"/>
    <dgm:cxn modelId="{76E7C0BC-28ED-4E03-9DD7-7585AD37EB38}" srcId="{30906B93-14DA-40B4-A6CD-F12BDAF74FA6}" destId="{108C1430-7BC5-4948-B36D-0397B9D419ED}" srcOrd="7" destOrd="0" parTransId="{4B3C508A-5C26-4E90-9FF7-D694E33869EA}" sibTransId="{54378EA2-739C-42F2-9BA2-68BF52CF990C}"/>
    <dgm:cxn modelId="{5221BE66-D11D-4D9A-B314-87EE7E82251A}" type="presOf" srcId="{108C1430-7BC5-4948-B36D-0397B9D419ED}" destId="{78E14469-4A82-4A42-A082-F3085F550216}" srcOrd="0" destOrd="0" presId="urn:microsoft.com/office/officeart/2005/8/layout/list1"/>
    <dgm:cxn modelId="{CB3871F9-4DC8-4BB6-A5FA-2C2F2BE43C27}" type="presOf" srcId="{B7541B2F-6C80-4E31-95D4-2160DE110023}" destId="{26B77204-44E6-499F-A3FB-23905027114B}" srcOrd="1" destOrd="0" presId="urn:microsoft.com/office/officeart/2005/8/layout/list1"/>
    <dgm:cxn modelId="{EF3F1222-23CC-4B81-B541-1440F8360A7C}" srcId="{30906B93-14DA-40B4-A6CD-F12BDAF74FA6}" destId="{1EA9B773-3C84-42BD-ACFA-4D83CDA0BD93}" srcOrd="6" destOrd="0" parTransId="{07CCB0DD-653B-4298-8196-85109DD00BF3}" sibTransId="{47C90422-8940-4DDA-B4BA-DBBB3C834CFA}"/>
    <dgm:cxn modelId="{E6DCAE97-A404-4C37-A7F6-3E40793C5384}" type="presOf" srcId="{B7541B2F-6C80-4E31-95D4-2160DE110023}" destId="{3B99E8CF-F702-4778-B494-419B83DC7D7C}" srcOrd="0" destOrd="0" presId="urn:microsoft.com/office/officeart/2005/8/layout/list1"/>
    <dgm:cxn modelId="{E534E24D-AF0E-4036-A1D2-4974E4D254DD}" type="presOf" srcId="{1EA9B773-3C84-42BD-ACFA-4D83CDA0BD93}" destId="{7B88025B-C111-4F1B-A854-89E0FA005DED}" srcOrd="0" destOrd="0" presId="urn:microsoft.com/office/officeart/2005/8/layout/list1"/>
    <dgm:cxn modelId="{11E51598-0D07-4277-868E-A423083F580D}" type="presOf" srcId="{30906B93-14DA-40B4-A6CD-F12BDAF74FA6}" destId="{752CBD57-5695-42A5-8006-530886CC8553}" srcOrd="0" destOrd="0" presId="urn:microsoft.com/office/officeart/2005/8/layout/list1"/>
    <dgm:cxn modelId="{6B8ABCC9-A71F-4EDE-B648-9E824DA8D037}" type="presOf" srcId="{7771B873-F875-4974-A503-ABF58FCE3EC8}" destId="{1D777E5F-292F-42B7-AED5-E298ABE09738}" srcOrd="1" destOrd="0" presId="urn:microsoft.com/office/officeart/2005/8/layout/list1"/>
    <dgm:cxn modelId="{8F92BD5A-7569-496A-8262-023763F91C66}" type="presOf" srcId="{A9BA2BF4-4730-49EF-A0D6-DAC6844A13B5}" destId="{75B8250E-A83F-4B35-99F8-3C3AD608F23E}" srcOrd="1" destOrd="0" presId="urn:microsoft.com/office/officeart/2005/8/layout/list1"/>
    <dgm:cxn modelId="{864C899D-BC81-4E49-809D-FB29C1769342}" type="presOf" srcId="{42F067C5-84D0-45C4-A8FA-4B8B8535A68D}" destId="{12A22B26-687C-4575-804F-0C18015335AE}" srcOrd="1" destOrd="0" presId="urn:microsoft.com/office/officeart/2005/8/layout/list1"/>
    <dgm:cxn modelId="{5297644C-903D-479D-94F0-74186DE85C2F}" type="presOf" srcId="{108C1430-7BC5-4948-B36D-0397B9D419ED}" destId="{6A506367-BB82-462F-A9DB-72E3341E6800}" srcOrd="1" destOrd="0" presId="urn:microsoft.com/office/officeart/2005/8/layout/list1"/>
    <dgm:cxn modelId="{41FC3B18-3E18-4941-825D-028E9F0B5D40}" srcId="{30906B93-14DA-40B4-A6CD-F12BDAF74FA6}" destId="{C18F9ACF-93EB-4C7B-99C9-2306F2B5EF1C}" srcOrd="4" destOrd="0" parTransId="{502ED323-01C7-4B50-B601-826627FA480D}" sibTransId="{448F60DC-383B-42ED-9BA7-C7D710B654FC}"/>
    <dgm:cxn modelId="{AF581B9D-D7A3-4DA5-B651-E8B684CA2A4B}" type="presOf" srcId="{C18F9ACF-93EB-4C7B-99C9-2306F2B5EF1C}" destId="{E944E706-5A35-473E-BA92-A292ABD6D2A1}" srcOrd="0" destOrd="0" presId="urn:microsoft.com/office/officeart/2005/8/layout/list1"/>
    <dgm:cxn modelId="{B156ACCF-F222-424E-9518-B58C9FF59E23}" srcId="{30906B93-14DA-40B4-A6CD-F12BDAF74FA6}" destId="{F98B2BFB-7E0C-438E-A93A-E4F35E27FAED}" srcOrd="1" destOrd="0" parTransId="{3E16ED76-4584-4593-AFD5-AE18492A3D52}" sibTransId="{B3FD5EA8-548F-4A62-B9EF-6B26475E9F07}"/>
    <dgm:cxn modelId="{54043D82-8C67-47CF-8012-6E79BF8DFEDE}" srcId="{30906B93-14DA-40B4-A6CD-F12BDAF74FA6}" destId="{A9BA2BF4-4730-49EF-A0D6-DAC6844A13B5}" srcOrd="8" destOrd="0" parTransId="{68513C3B-C832-487B-8FE7-2E877B81CDD6}" sibTransId="{303BD22A-07A6-4947-95FC-E0DD8910CC90}"/>
    <dgm:cxn modelId="{71331EC4-4C71-422B-90C8-9767D6FCA1FD}" type="presOf" srcId="{C18F9ACF-93EB-4C7B-99C9-2306F2B5EF1C}" destId="{0B901B22-0174-4DD2-BCAF-B7AED980B4F6}" srcOrd="1" destOrd="0" presId="urn:microsoft.com/office/officeart/2005/8/layout/list1"/>
    <dgm:cxn modelId="{6AD095FC-75FF-427C-8CD3-6603BC47A0BB}" type="presOf" srcId="{E6227C34-D314-4CC6-87D9-408D44D0971F}" destId="{B4C5DA17-880D-4698-AE2C-3EDE24085934}" srcOrd="0" destOrd="0" presId="urn:microsoft.com/office/officeart/2005/8/layout/list1"/>
    <dgm:cxn modelId="{3A5CC251-8512-462F-A2D2-2C6E22892CA6}" type="presOf" srcId="{F98B2BFB-7E0C-438E-A93A-E4F35E27FAED}" destId="{ACA94F4C-8EF7-446B-BB34-3C807FD2435D}" srcOrd="1" destOrd="0" presId="urn:microsoft.com/office/officeart/2005/8/layout/list1"/>
    <dgm:cxn modelId="{31971A14-B1DA-4B0B-A7BD-37CD4E7E7413}" type="presOf" srcId="{7771B873-F875-4974-A503-ABF58FCE3EC8}" destId="{121B8998-0465-4B66-94EA-E69BE6B86EDE}" srcOrd="0" destOrd="0" presId="urn:microsoft.com/office/officeart/2005/8/layout/list1"/>
    <dgm:cxn modelId="{04725C76-FF25-4EAE-9632-3BF641A6A1E4}" type="presOf" srcId="{E6227C34-D314-4CC6-87D9-408D44D0971F}" destId="{719CBF40-874E-4655-8FD2-C72DE71DA031}" srcOrd="1" destOrd="0" presId="urn:microsoft.com/office/officeart/2005/8/layout/list1"/>
    <dgm:cxn modelId="{E849AD8D-46F2-4E9C-BDBB-085D55FDA230}" srcId="{30906B93-14DA-40B4-A6CD-F12BDAF74FA6}" destId="{E6227C34-D314-4CC6-87D9-408D44D0971F}" srcOrd="2" destOrd="0" parTransId="{0090287B-4A49-4E23-8239-59B44D955B54}" sibTransId="{CD772208-5B3C-4061-82C7-5A151F76F02F}"/>
    <dgm:cxn modelId="{8EB867C3-C90E-4E44-A5E3-A4151BC0B5DA}" srcId="{30906B93-14DA-40B4-A6CD-F12BDAF74FA6}" destId="{B7541B2F-6C80-4E31-95D4-2160DE110023}" srcOrd="0" destOrd="0" parTransId="{0E31A5EC-8803-4C40-B8BC-9DA7069D98C1}" sibTransId="{618025DF-75D8-42F3-9940-609AC651D7DD}"/>
    <dgm:cxn modelId="{3A7816CD-9276-4153-8E24-98586FEA3B6B}" type="presOf" srcId="{A9BA2BF4-4730-49EF-A0D6-DAC6844A13B5}" destId="{B114FB8A-F191-49FB-A7DF-EEBD17BBE8C4}" srcOrd="0" destOrd="0" presId="urn:microsoft.com/office/officeart/2005/8/layout/list1"/>
    <dgm:cxn modelId="{AD8314B7-5A5B-4972-A322-FED12C68EC64}" type="presParOf" srcId="{752CBD57-5695-42A5-8006-530886CC8553}" destId="{C4B664C9-1459-4E07-B706-B107F9B3A8D6}" srcOrd="0" destOrd="0" presId="urn:microsoft.com/office/officeart/2005/8/layout/list1"/>
    <dgm:cxn modelId="{F62FBB36-4F89-49B0-8557-932478BFE6CE}" type="presParOf" srcId="{C4B664C9-1459-4E07-B706-B107F9B3A8D6}" destId="{3B99E8CF-F702-4778-B494-419B83DC7D7C}" srcOrd="0" destOrd="0" presId="urn:microsoft.com/office/officeart/2005/8/layout/list1"/>
    <dgm:cxn modelId="{C9731FCF-D4CF-4F6A-8717-2B7791742F72}" type="presParOf" srcId="{C4B664C9-1459-4E07-B706-B107F9B3A8D6}" destId="{26B77204-44E6-499F-A3FB-23905027114B}" srcOrd="1" destOrd="0" presId="urn:microsoft.com/office/officeart/2005/8/layout/list1"/>
    <dgm:cxn modelId="{480DBD87-65B9-436C-AC5D-D256748BFA46}" type="presParOf" srcId="{752CBD57-5695-42A5-8006-530886CC8553}" destId="{4172848E-4758-4E02-944E-6073C368870A}" srcOrd="1" destOrd="0" presId="urn:microsoft.com/office/officeart/2005/8/layout/list1"/>
    <dgm:cxn modelId="{34C02C2A-82CF-4433-B592-8951D80D2150}" type="presParOf" srcId="{752CBD57-5695-42A5-8006-530886CC8553}" destId="{02EC9F15-6E93-4F7F-872B-5C63BB1396C2}" srcOrd="2" destOrd="0" presId="urn:microsoft.com/office/officeart/2005/8/layout/list1"/>
    <dgm:cxn modelId="{AAB03260-0487-42D2-AB55-94D40276E53E}" type="presParOf" srcId="{752CBD57-5695-42A5-8006-530886CC8553}" destId="{12A0D925-63F9-4C86-ABAC-FCFBA6435A04}" srcOrd="3" destOrd="0" presId="urn:microsoft.com/office/officeart/2005/8/layout/list1"/>
    <dgm:cxn modelId="{83F56F85-3E21-45BD-BBE9-9EC584FB7FC5}" type="presParOf" srcId="{752CBD57-5695-42A5-8006-530886CC8553}" destId="{71D3A8D1-91AF-44B0-B35F-CD08B07E6889}" srcOrd="4" destOrd="0" presId="urn:microsoft.com/office/officeart/2005/8/layout/list1"/>
    <dgm:cxn modelId="{BEE8E119-79EF-4EFE-920D-AA178BA5B728}" type="presParOf" srcId="{71D3A8D1-91AF-44B0-B35F-CD08B07E6889}" destId="{975BBC36-86EB-4F49-8631-FDA83FAD9709}" srcOrd="0" destOrd="0" presId="urn:microsoft.com/office/officeart/2005/8/layout/list1"/>
    <dgm:cxn modelId="{68B31519-EFF3-4D5D-A64A-B827B828CD93}" type="presParOf" srcId="{71D3A8D1-91AF-44B0-B35F-CD08B07E6889}" destId="{ACA94F4C-8EF7-446B-BB34-3C807FD2435D}" srcOrd="1" destOrd="0" presId="urn:microsoft.com/office/officeart/2005/8/layout/list1"/>
    <dgm:cxn modelId="{8FB59DCF-046A-4783-9644-61D161EB3ADA}" type="presParOf" srcId="{752CBD57-5695-42A5-8006-530886CC8553}" destId="{0086ACA5-B516-47EF-862F-199ACD418265}" srcOrd="5" destOrd="0" presId="urn:microsoft.com/office/officeart/2005/8/layout/list1"/>
    <dgm:cxn modelId="{8CE6996C-F7F3-4E37-8C75-905AAA95F39A}" type="presParOf" srcId="{752CBD57-5695-42A5-8006-530886CC8553}" destId="{F7510784-02A7-4F89-A7FE-3EF65DC900A4}" srcOrd="6" destOrd="0" presId="urn:microsoft.com/office/officeart/2005/8/layout/list1"/>
    <dgm:cxn modelId="{6D3780D4-A865-45D6-8D88-74079576B143}" type="presParOf" srcId="{752CBD57-5695-42A5-8006-530886CC8553}" destId="{9AD56C0C-AD5B-44E1-97AD-863AF9861E80}" srcOrd="7" destOrd="0" presId="urn:microsoft.com/office/officeart/2005/8/layout/list1"/>
    <dgm:cxn modelId="{D0263956-11EB-40B9-8447-C6A02649FB34}" type="presParOf" srcId="{752CBD57-5695-42A5-8006-530886CC8553}" destId="{D84B8360-AA14-4FEE-9C80-6B4272596C28}" srcOrd="8" destOrd="0" presId="urn:microsoft.com/office/officeart/2005/8/layout/list1"/>
    <dgm:cxn modelId="{E4F0E76D-8078-48D8-94E9-F9D71DB540D1}" type="presParOf" srcId="{D84B8360-AA14-4FEE-9C80-6B4272596C28}" destId="{B4C5DA17-880D-4698-AE2C-3EDE24085934}" srcOrd="0" destOrd="0" presId="urn:microsoft.com/office/officeart/2005/8/layout/list1"/>
    <dgm:cxn modelId="{5DB396BB-3B28-4DAE-B20D-5CB5136DF1BA}" type="presParOf" srcId="{D84B8360-AA14-4FEE-9C80-6B4272596C28}" destId="{719CBF40-874E-4655-8FD2-C72DE71DA031}" srcOrd="1" destOrd="0" presId="urn:microsoft.com/office/officeart/2005/8/layout/list1"/>
    <dgm:cxn modelId="{D3377F80-A2C3-465A-8A58-350B62F7C951}" type="presParOf" srcId="{752CBD57-5695-42A5-8006-530886CC8553}" destId="{8B702481-1DA0-4222-80BD-929DBD0ADA1B}" srcOrd="9" destOrd="0" presId="urn:microsoft.com/office/officeart/2005/8/layout/list1"/>
    <dgm:cxn modelId="{23569AA0-B91B-4B97-9605-459564CAB354}" type="presParOf" srcId="{752CBD57-5695-42A5-8006-530886CC8553}" destId="{FF6095E6-2E31-4B11-82D6-0F3197332A92}" srcOrd="10" destOrd="0" presId="urn:microsoft.com/office/officeart/2005/8/layout/list1"/>
    <dgm:cxn modelId="{55D1BCAE-681A-4ABA-B90B-3FC74B70B454}" type="presParOf" srcId="{752CBD57-5695-42A5-8006-530886CC8553}" destId="{04FCB326-D146-41C5-9788-D313A55036EC}" srcOrd="11" destOrd="0" presId="urn:microsoft.com/office/officeart/2005/8/layout/list1"/>
    <dgm:cxn modelId="{1A7921C0-49E8-4CD6-8A11-59E3BE8A0892}" type="presParOf" srcId="{752CBD57-5695-42A5-8006-530886CC8553}" destId="{EC2049DC-ECBD-4146-AED2-FBB2035E8833}" srcOrd="12" destOrd="0" presId="urn:microsoft.com/office/officeart/2005/8/layout/list1"/>
    <dgm:cxn modelId="{5620383B-8614-4FBC-BEBB-D4D5C20AE8B4}" type="presParOf" srcId="{EC2049DC-ECBD-4146-AED2-FBB2035E8833}" destId="{121B8998-0465-4B66-94EA-E69BE6B86EDE}" srcOrd="0" destOrd="0" presId="urn:microsoft.com/office/officeart/2005/8/layout/list1"/>
    <dgm:cxn modelId="{8FF23D0F-B1F5-4794-863F-9850B5282694}" type="presParOf" srcId="{EC2049DC-ECBD-4146-AED2-FBB2035E8833}" destId="{1D777E5F-292F-42B7-AED5-E298ABE09738}" srcOrd="1" destOrd="0" presId="urn:microsoft.com/office/officeart/2005/8/layout/list1"/>
    <dgm:cxn modelId="{8AEB38DB-3DEC-464C-B080-AB8B9203E20A}" type="presParOf" srcId="{752CBD57-5695-42A5-8006-530886CC8553}" destId="{BFB96707-A250-4CE5-9457-AC868B73FBCB}" srcOrd="13" destOrd="0" presId="urn:microsoft.com/office/officeart/2005/8/layout/list1"/>
    <dgm:cxn modelId="{78BB47B9-FDCB-4A2A-AA03-4AA4EC410812}" type="presParOf" srcId="{752CBD57-5695-42A5-8006-530886CC8553}" destId="{E2006D69-7C72-4DBE-8AE4-A72FD327F229}" srcOrd="14" destOrd="0" presId="urn:microsoft.com/office/officeart/2005/8/layout/list1"/>
    <dgm:cxn modelId="{8ABE7425-2F8D-45E7-9C1B-25228417FE40}" type="presParOf" srcId="{752CBD57-5695-42A5-8006-530886CC8553}" destId="{D11AE596-6A74-4352-91E8-C28719BE7F98}" srcOrd="15" destOrd="0" presId="urn:microsoft.com/office/officeart/2005/8/layout/list1"/>
    <dgm:cxn modelId="{8EF540BC-F0C5-45FB-AEB6-7F9CB2F4918F}" type="presParOf" srcId="{752CBD57-5695-42A5-8006-530886CC8553}" destId="{9AF7F59B-8F33-4412-A654-694912A38530}" srcOrd="16" destOrd="0" presId="urn:microsoft.com/office/officeart/2005/8/layout/list1"/>
    <dgm:cxn modelId="{7AD45CD3-8982-4EE6-BFFD-0223B3828ED1}" type="presParOf" srcId="{9AF7F59B-8F33-4412-A654-694912A38530}" destId="{E944E706-5A35-473E-BA92-A292ABD6D2A1}" srcOrd="0" destOrd="0" presId="urn:microsoft.com/office/officeart/2005/8/layout/list1"/>
    <dgm:cxn modelId="{CA878F69-D1B1-4548-B2F9-93521BD207FA}" type="presParOf" srcId="{9AF7F59B-8F33-4412-A654-694912A38530}" destId="{0B901B22-0174-4DD2-BCAF-B7AED980B4F6}" srcOrd="1" destOrd="0" presId="urn:microsoft.com/office/officeart/2005/8/layout/list1"/>
    <dgm:cxn modelId="{1E0630DD-0557-4AF6-9090-808E4DF27E14}" type="presParOf" srcId="{752CBD57-5695-42A5-8006-530886CC8553}" destId="{EEEE8A31-9418-405A-8BCD-5CE45FFF5E03}" srcOrd="17" destOrd="0" presId="urn:microsoft.com/office/officeart/2005/8/layout/list1"/>
    <dgm:cxn modelId="{7851EC6F-3DC0-4245-B86F-97FE18910C0B}" type="presParOf" srcId="{752CBD57-5695-42A5-8006-530886CC8553}" destId="{9023B3DC-4591-45CA-88C7-634DA7505DF1}" srcOrd="18" destOrd="0" presId="urn:microsoft.com/office/officeart/2005/8/layout/list1"/>
    <dgm:cxn modelId="{19258B36-3F57-4378-9571-502E94E25B53}" type="presParOf" srcId="{752CBD57-5695-42A5-8006-530886CC8553}" destId="{91150DDB-9043-4914-AE8A-EFEA2E4F4901}" srcOrd="19" destOrd="0" presId="urn:microsoft.com/office/officeart/2005/8/layout/list1"/>
    <dgm:cxn modelId="{97F35802-124A-47D2-BECB-1BEEA334A89C}" type="presParOf" srcId="{752CBD57-5695-42A5-8006-530886CC8553}" destId="{DAD3C4E5-A293-4427-9D9D-0BAEC9C3403F}" srcOrd="20" destOrd="0" presId="urn:microsoft.com/office/officeart/2005/8/layout/list1"/>
    <dgm:cxn modelId="{CE31FC9C-00A9-40A7-A0F7-A5CA7A0F5A83}" type="presParOf" srcId="{DAD3C4E5-A293-4427-9D9D-0BAEC9C3403F}" destId="{7DDF47E0-20DA-4756-8A09-431DA104046F}" srcOrd="0" destOrd="0" presId="urn:microsoft.com/office/officeart/2005/8/layout/list1"/>
    <dgm:cxn modelId="{3672B3DC-BF66-45A0-ACD9-27E78776EF61}" type="presParOf" srcId="{DAD3C4E5-A293-4427-9D9D-0BAEC9C3403F}" destId="{12A22B26-687C-4575-804F-0C18015335AE}" srcOrd="1" destOrd="0" presId="urn:microsoft.com/office/officeart/2005/8/layout/list1"/>
    <dgm:cxn modelId="{33685781-3B90-456B-9290-4F0ACA032A2D}" type="presParOf" srcId="{752CBD57-5695-42A5-8006-530886CC8553}" destId="{ACA89CD6-7A01-4035-8C51-5212BA4A71B0}" srcOrd="21" destOrd="0" presId="urn:microsoft.com/office/officeart/2005/8/layout/list1"/>
    <dgm:cxn modelId="{C2EF3334-7EC6-4871-B212-B95B0A08D025}" type="presParOf" srcId="{752CBD57-5695-42A5-8006-530886CC8553}" destId="{60A84C23-F5D8-43EB-972A-B8DBE062CFA6}" srcOrd="22" destOrd="0" presId="urn:microsoft.com/office/officeart/2005/8/layout/list1"/>
    <dgm:cxn modelId="{5E7BCBFB-AF26-4BC4-8405-AB73A6711507}" type="presParOf" srcId="{752CBD57-5695-42A5-8006-530886CC8553}" destId="{2A2E0039-25C8-4EBA-8B75-D077A7F1D4EC}" srcOrd="23" destOrd="0" presId="urn:microsoft.com/office/officeart/2005/8/layout/list1"/>
    <dgm:cxn modelId="{111D40C5-83D0-46E8-8E89-AB461427CDC2}" type="presParOf" srcId="{752CBD57-5695-42A5-8006-530886CC8553}" destId="{6A8C8069-5122-4426-9B1C-74C674C544B5}" srcOrd="24" destOrd="0" presId="urn:microsoft.com/office/officeart/2005/8/layout/list1"/>
    <dgm:cxn modelId="{A4781189-AD3E-4C01-A580-D0E9CF4DBA0A}" type="presParOf" srcId="{6A8C8069-5122-4426-9B1C-74C674C544B5}" destId="{7B88025B-C111-4F1B-A854-89E0FA005DED}" srcOrd="0" destOrd="0" presId="urn:microsoft.com/office/officeart/2005/8/layout/list1"/>
    <dgm:cxn modelId="{71A39C51-0F79-4740-B2CD-23598926A40D}" type="presParOf" srcId="{6A8C8069-5122-4426-9B1C-74C674C544B5}" destId="{93A51DC4-FAA0-4254-8743-626F90485B7E}" srcOrd="1" destOrd="0" presId="urn:microsoft.com/office/officeart/2005/8/layout/list1"/>
    <dgm:cxn modelId="{EF751EBB-B8C5-4F19-82C1-123709C864AC}" type="presParOf" srcId="{752CBD57-5695-42A5-8006-530886CC8553}" destId="{CC490738-2AC3-4880-91B7-5DCCC0072126}" srcOrd="25" destOrd="0" presId="urn:microsoft.com/office/officeart/2005/8/layout/list1"/>
    <dgm:cxn modelId="{4809300B-03C9-4850-B6E0-FAACD00980F5}" type="presParOf" srcId="{752CBD57-5695-42A5-8006-530886CC8553}" destId="{82CF9973-AB7A-46A0-AA45-558E99930639}" srcOrd="26" destOrd="0" presId="urn:microsoft.com/office/officeart/2005/8/layout/list1"/>
    <dgm:cxn modelId="{D7B70CEC-C7C7-47E9-A3F3-EFA22587F0ED}" type="presParOf" srcId="{752CBD57-5695-42A5-8006-530886CC8553}" destId="{6FF3118C-F0B0-4C8B-9E74-DC4D9935FE89}" srcOrd="27" destOrd="0" presId="urn:microsoft.com/office/officeart/2005/8/layout/list1"/>
    <dgm:cxn modelId="{4D58C438-FFB9-4874-8E2C-2BFBE3454DC6}" type="presParOf" srcId="{752CBD57-5695-42A5-8006-530886CC8553}" destId="{11D80496-5B37-4BF6-B4CB-C44D24E01C41}" srcOrd="28" destOrd="0" presId="urn:microsoft.com/office/officeart/2005/8/layout/list1"/>
    <dgm:cxn modelId="{E3614C4C-83D1-4CCA-A9BD-1FDD72D38081}" type="presParOf" srcId="{11D80496-5B37-4BF6-B4CB-C44D24E01C41}" destId="{78E14469-4A82-4A42-A082-F3085F550216}" srcOrd="0" destOrd="0" presId="urn:microsoft.com/office/officeart/2005/8/layout/list1"/>
    <dgm:cxn modelId="{BE8506C1-FFB3-4673-9B6B-322FBBF9079B}" type="presParOf" srcId="{11D80496-5B37-4BF6-B4CB-C44D24E01C41}" destId="{6A506367-BB82-462F-A9DB-72E3341E6800}" srcOrd="1" destOrd="0" presId="urn:microsoft.com/office/officeart/2005/8/layout/list1"/>
    <dgm:cxn modelId="{BF435175-6FF9-45D2-B26C-0FCBB3719EB8}" type="presParOf" srcId="{752CBD57-5695-42A5-8006-530886CC8553}" destId="{8493438C-EF24-424A-ADCB-A66F092514B6}" srcOrd="29" destOrd="0" presId="urn:microsoft.com/office/officeart/2005/8/layout/list1"/>
    <dgm:cxn modelId="{194735FB-0487-48EC-A41D-71E259E14A22}" type="presParOf" srcId="{752CBD57-5695-42A5-8006-530886CC8553}" destId="{4D4CFEA9-97EB-49EC-81EA-AF36A542B3DA}" srcOrd="30" destOrd="0" presId="urn:microsoft.com/office/officeart/2005/8/layout/list1"/>
    <dgm:cxn modelId="{5B31B63D-CA6D-4CA0-A6DA-90EA33334870}" type="presParOf" srcId="{752CBD57-5695-42A5-8006-530886CC8553}" destId="{7BE9DC12-2D1B-4248-A1BB-E36C61EE5449}" srcOrd="31" destOrd="0" presId="urn:microsoft.com/office/officeart/2005/8/layout/list1"/>
    <dgm:cxn modelId="{D2C27B89-D355-4E4B-8490-7FD3FE3E487A}" type="presParOf" srcId="{752CBD57-5695-42A5-8006-530886CC8553}" destId="{AF99F5EA-009C-4B8B-AE3C-E6AE8FC05201}" srcOrd="32" destOrd="0" presId="urn:microsoft.com/office/officeart/2005/8/layout/list1"/>
    <dgm:cxn modelId="{591DCEB8-766A-4642-8919-0E8B4D19814B}" type="presParOf" srcId="{AF99F5EA-009C-4B8B-AE3C-E6AE8FC05201}" destId="{B114FB8A-F191-49FB-A7DF-EEBD17BBE8C4}" srcOrd="0" destOrd="0" presId="urn:microsoft.com/office/officeart/2005/8/layout/list1"/>
    <dgm:cxn modelId="{795B8FFC-1276-4C3E-B703-301A7940A08F}" type="presParOf" srcId="{AF99F5EA-009C-4B8B-AE3C-E6AE8FC05201}" destId="{75B8250E-A83F-4B35-99F8-3C3AD608F23E}" srcOrd="1" destOrd="0" presId="urn:microsoft.com/office/officeart/2005/8/layout/list1"/>
    <dgm:cxn modelId="{4063227F-E11E-4831-88DA-6EE8FD9F0821}" type="presParOf" srcId="{752CBD57-5695-42A5-8006-530886CC8553}" destId="{AEE012A2-B459-46BF-A0E7-CE0D75750595}" srcOrd="33" destOrd="0" presId="urn:microsoft.com/office/officeart/2005/8/layout/list1"/>
    <dgm:cxn modelId="{398EE3E5-CAB6-416E-888D-4BA916BE8717}" type="presParOf" srcId="{752CBD57-5695-42A5-8006-530886CC8553}" destId="{E423ECE3-8B13-4359-BF2C-E959EABEDDFD}" srcOrd="34" destOrd="0" presId="urn:microsoft.com/office/officeart/2005/8/layout/lis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2F6751-0DB5-490D-B1C1-A69448E0E5F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5DC2E13-7AAE-458A-BF79-F97B12BC8ACD}">
      <dgm:prSet phldrT="[Текст]"/>
      <dgm:spPr/>
      <dgm:t>
        <a:bodyPr/>
        <a:lstStyle/>
        <a:p>
          <a:r>
            <a:rPr lang="uk-UA" dirty="0" smtClean="0"/>
            <a:t>Система освіти </a:t>
          </a:r>
          <a:r>
            <a:rPr lang="uk-UA" dirty="0" err="1" smtClean="0"/>
            <a:t>Бродівщини</a:t>
          </a:r>
          <a:endParaRPr lang="uk-UA" dirty="0"/>
        </a:p>
      </dgm:t>
    </dgm:pt>
    <dgm:pt modelId="{1ACC7E56-B70E-4320-9CE3-EC9F48C2CE4F}" type="parTrans" cxnId="{4119C406-25FF-44E9-AE6D-A50574DBAA04}">
      <dgm:prSet/>
      <dgm:spPr/>
      <dgm:t>
        <a:bodyPr/>
        <a:lstStyle/>
        <a:p>
          <a:endParaRPr lang="uk-UA"/>
        </a:p>
      </dgm:t>
    </dgm:pt>
    <dgm:pt modelId="{7C5DC42F-9654-41D4-B74B-DBBD1F85DAE1}" type="sibTrans" cxnId="{4119C406-25FF-44E9-AE6D-A50574DBAA04}">
      <dgm:prSet/>
      <dgm:spPr/>
      <dgm:t>
        <a:bodyPr/>
        <a:lstStyle/>
        <a:p>
          <a:endParaRPr lang="uk-UA"/>
        </a:p>
      </dgm:t>
    </dgm:pt>
    <dgm:pt modelId="{494C0CE1-2A14-4519-BBAD-B93E71051489}">
      <dgm:prSet phldrT="[Текст]"/>
      <dgm:spPr/>
      <dgm:t>
        <a:bodyPr/>
        <a:lstStyle/>
        <a:p>
          <a:r>
            <a:rPr lang="uk-UA" dirty="0" err="1" smtClean="0"/>
            <a:t>Дошкілля</a:t>
          </a:r>
          <a:r>
            <a:rPr lang="uk-UA" dirty="0" smtClean="0"/>
            <a:t> (24</a:t>
          </a:r>
          <a:r>
            <a:rPr lang="en-US" dirty="0" smtClean="0"/>
            <a:t> +4</a:t>
          </a:r>
          <a:r>
            <a:rPr lang="uk-UA" dirty="0" smtClean="0"/>
            <a:t>)</a:t>
          </a:r>
          <a:endParaRPr lang="uk-UA" dirty="0"/>
        </a:p>
      </dgm:t>
    </dgm:pt>
    <dgm:pt modelId="{486040FA-4568-44EE-8446-622D4DDD0BCD}" type="parTrans" cxnId="{FE4EB021-113C-4806-83B9-D2FBCBE69BCE}">
      <dgm:prSet/>
      <dgm:spPr/>
      <dgm:t>
        <a:bodyPr/>
        <a:lstStyle/>
        <a:p>
          <a:endParaRPr lang="uk-UA"/>
        </a:p>
      </dgm:t>
    </dgm:pt>
    <dgm:pt modelId="{55A8D6A7-A373-4B2B-A4DA-14215651F532}" type="sibTrans" cxnId="{FE4EB021-113C-4806-83B9-D2FBCBE69BCE}">
      <dgm:prSet/>
      <dgm:spPr/>
      <dgm:t>
        <a:bodyPr/>
        <a:lstStyle/>
        <a:p>
          <a:endParaRPr lang="uk-UA"/>
        </a:p>
      </dgm:t>
    </dgm:pt>
    <dgm:pt modelId="{80021CE8-2A99-4043-9CC9-4AA18DF9E842}">
      <dgm:prSet phldrT="[Текст]"/>
      <dgm:spPr/>
      <dgm:t>
        <a:bodyPr/>
        <a:lstStyle/>
        <a:p>
          <a:r>
            <a:rPr lang="uk-UA" dirty="0" smtClean="0"/>
            <a:t>Загальна середня освіта (56)</a:t>
          </a:r>
          <a:endParaRPr lang="uk-UA" dirty="0"/>
        </a:p>
      </dgm:t>
    </dgm:pt>
    <dgm:pt modelId="{97B8A825-B672-4F24-9C5A-840351CA1A27}" type="parTrans" cxnId="{A583FF70-8129-41CE-A521-DBEE08F015BE}">
      <dgm:prSet/>
      <dgm:spPr/>
      <dgm:t>
        <a:bodyPr/>
        <a:lstStyle/>
        <a:p>
          <a:endParaRPr lang="uk-UA"/>
        </a:p>
      </dgm:t>
    </dgm:pt>
    <dgm:pt modelId="{BBA3CF2B-C326-4BA2-AAA9-99F8E0E8E32F}" type="sibTrans" cxnId="{A583FF70-8129-41CE-A521-DBEE08F015BE}">
      <dgm:prSet/>
      <dgm:spPr/>
      <dgm:t>
        <a:bodyPr/>
        <a:lstStyle/>
        <a:p>
          <a:endParaRPr lang="uk-UA"/>
        </a:p>
      </dgm:t>
    </dgm:pt>
    <dgm:pt modelId="{BD688675-E049-4FA6-8CE2-316A081DCE03}">
      <dgm:prSet phldrT="[Текст]"/>
      <dgm:spPr/>
      <dgm:t>
        <a:bodyPr/>
        <a:lstStyle/>
        <a:p>
          <a:r>
            <a:rPr lang="uk-UA" dirty="0" smtClean="0"/>
            <a:t>Позашкільна (решта)</a:t>
          </a:r>
          <a:endParaRPr lang="uk-UA" dirty="0"/>
        </a:p>
      </dgm:t>
    </dgm:pt>
    <dgm:pt modelId="{6CF68805-9809-47DA-9064-75CDC7417FC6}" type="parTrans" cxnId="{2905BE49-6299-4AEC-9D15-E4AA1C04ADB5}">
      <dgm:prSet/>
      <dgm:spPr/>
      <dgm:t>
        <a:bodyPr/>
        <a:lstStyle/>
        <a:p>
          <a:endParaRPr lang="uk-UA"/>
        </a:p>
      </dgm:t>
    </dgm:pt>
    <dgm:pt modelId="{EF7D4FB9-297A-4AC8-8658-7F958E272593}" type="sibTrans" cxnId="{2905BE49-6299-4AEC-9D15-E4AA1C04ADB5}">
      <dgm:prSet/>
      <dgm:spPr/>
      <dgm:t>
        <a:bodyPr/>
        <a:lstStyle/>
        <a:p>
          <a:endParaRPr lang="uk-UA"/>
        </a:p>
      </dgm:t>
    </dgm:pt>
    <dgm:pt modelId="{F84BBEC3-3ACC-4CBD-8A51-00F14F79ADFB}" type="pres">
      <dgm:prSet presAssocID="{362F6751-0DB5-490D-B1C1-A69448E0E5F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C42C8DE-E59E-4D32-AD01-FE281B05E698}" type="pres">
      <dgm:prSet presAssocID="{55DC2E13-7AAE-458A-BF79-F97B12BC8ACD}" presName="root1" presStyleCnt="0"/>
      <dgm:spPr/>
    </dgm:pt>
    <dgm:pt modelId="{B40C6243-A1A8-4CF9-AD44-5C755F17EE30}" type="pres">
      <dgm:prSet presAssocID="{55DC2E13-7AAE-458A-BF79-F97B12BC8AC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C07F386-6047-4657-816E-A02BCDA64512}" type="pres">
      <dgm:prSet presAssocID="{55DC2E13-7AAE-458A-BF79-F97B12BC8ACD}" presName="level2hierChild" presStyleCnt="0"/>
      <dgm:spPr/>
    </dgm:pt>
    <dgm:pt modelId="{D10BBC67-75ED-4579-80C2-A1872837C7C4}" type="pres">
      <dgm:prSet presAssocID="{486040FA-4568-44EE-8446-622D4DDD0BCD}" presName="conn2-1" presStyleLbl="parChTrans1D2" presStyleIdx="0" presStyleCnt="3"/>
      <dgm:spPr/>
      <dgm:t>
        <a:bodyPr/>
        <a:lstStyle/>
        <a:p>
          <a:endParaRPr lang="uk-UA"/>
        </a:p>
      </dgm:t>
    </dgm:pt>
    <dgm:pt modelId="{F4A4A053-60AD-49DA-9ACB-BA67E3353ECB}" type="pres">
      <dgm:prSet presAssocID="{486040FA-4568-44EE-8446-622D4DDD0BCD}" presName="connTx" presStyleLbl="parChTrans1D2" presStyleIdx="0" presStyleCnt="3"/>
      <dgm:spPr/>
      <dgm:t>
        <a:bodyPr/>
        <a:lstStyle/>
        <a:p>
          <a:endParaRPr lang="uk-UA"/>
        </a:p>
      </dgm:t>
    </dgm:pt>
    <dgm:pt modelId="{F81CEA01-68D1-4AA9-A93E-8D8285AB12DD}" type="pres">
      <dgm:prSet presAssocID="{494C0CE1-2A14-4519-BBAD-B93E71051489}" presName="root2" presStyleCnt="0"/>
      <dgm:spPr/>
    </dgm:pt>
    <dgm:pt modelId="{DB6FAC6C-F0EF-4BF9-A7E1-8E9FDB761648}" type="pres">
      <dgm:prSet presAssocID="{494C0CE1-2A14-4519-BBAD-B93E71051489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12BE74A-E056-4921-BBCD-5216B4AFDEB9}" type="pres">
      <dgm:prSet presAssocID="{494C0CE1-2A14-4519-BBAD-B93E71051489}" presName="level3hierChild" presStyleCnt="0"/>
      <dgm:spPr/>
    </dgm:pt>
    <dgm:pt modelId="{FDFBE6AE-A122-4583-88F8-CC4987491BFB}" type="pres">
      <dgm:prSet presAssocID="{97B8A825-B672-4F24-9C5A-840351CA1A27}" presName="conn2-1" presStyleLbl="parChTrans1D2" presStyleIdx="1" presStyleCnt="3"/>
      <dgm:spPr/>
      <dgm:t>
        <a:bodyPr/>
        <a:lstStyle/>
        <a:p>
          <a:endParaRPr lang="uk-UA"/>
        </a:p>
      </dgm:t>
    </dgm:pt>
    <dgm:pt modelId="{AD1EF1CE-33CE-4280-9E1B-A488A804E8AF}" type="pres">
      <dgm:prSet presAssocID="{97B8A825-B672-4F24-9C5A-840351CA1A27}" presName="connTx" presStyleLbl="parChTrans1D2" presStyleIdx="1" presStyleCnt="3"/>
      <dgm:spPr/>
      <dgm:t>
        <a:bodyPr/>
        <a:lstStyle/>
        <a:p>
          <a:endParaRPr lang="uk-UA"/>
        </a:p>
      </dgm:t>
    </dgm:pt>
    <dgm:pt modelId="{6598D3D6-53D8-446A-8263-8E6DD3904F55}" type="pres">
      <dgm:prSet presAssocID="{80021CE8-2A99-4043-9CC9-4AA18DF9E842}" presName="root2" presStyleCnt="0"/>
      <dgm:spPr/>
    </dgm:pt>
    <dgm:pt modelId="{CE182F3F-7E6B-4136-BE79-BF7E5144F751}" type="pres">
      <dgm:prSet presAssocID="{80021CE8-2A99-4043-9CC9-4AA18DF9E842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FB4F287-093A-4D3F-9C49-E426BDFC41F6}" type="pres">
      <dgm:prSet presAssocID="{80021CE8-2A99-4043-9CC9-4AA18DF9E842}" presName="level3hierChild" presStyleCnt="0"/>
      <dgm:spPr/>
    </dgm:pt>
    <dgm:pt modelId="{8A5F1DA5-209F-4F5F-A362-18756CB42AB8}" type="pres">
      <dgm:prSet presAssocID="{6CF68805-9809-47DA-9064-75CDC7417FC6}" presName="conn2-1" presStyleLbl="parChTrans1D2" presStyleIdx="2" presStyleCnt="3"/>
      <dgm:spPr/>
      <dgm:t>
        <a:bodyPr/>
        <a:lstStyle/>
        <a:p>
          <a:endParaRPr lang="uk-UA"/>
        </a:p>
      </dgm:t>
    </dgm:pt>
    <dgm:pt modelId="{9B01E98E-F4AC-44DE-AA3A-572E2B0D4689}" type="pres">
      <dgm:prSet presAssocID="{6CF68805-9809-47DA-9064-75CDC7417FC6}" presName="connTx" presStyleLbl="parChTrans1D2" presStyleIdx="2" presStyleCnt="3"/>
      <dgm:spPr/>
      <dgm:t>
        <a:bodyPr/>
        <a:lstStyle/>
        <a:p>
          <a:endParaRPr lang="uk-UA"/>
        </a:p>
      </dgm:t>
    </dgm:pt>
    <dgm:pt modelId="{FB8DB11B-9B90-47CD-B644-C456B3B27367}" type="pres">
      <dgm:prSet presAssocID="{BD688675-E049-4FA6-8CE2-316A081DCE03}" presName="root2" presStyleCnt="0"/>
      <dgm:spPr/>
    </dgm:pt>
    <dgm:pt modelId="{9A28EA80-AB5B-4167-B24A-E9AEE380EF6D}" type="pres">
      <dgm:prSet presAssocID="{BD688675-E049-4FA6-8CE2-316A081DCE03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D2129B0-BD8B-4D00-8B5A-1D285FDFE385}" type="pres">
      <dgm:prSet presAssocID="{BD688675-E049-4FA6-8CE2-316A081DCE03}" presName="level3hierChild" presStyleCnt="0"/>
      <dgm:spPr/>
    </dgm:pt>
  </dgm:ptLst>
  <dgm:cxnLst>
    <dgm:cxn modelId="{D14DF9A2-1F14-4369-B446-831D5E577848}" type="presOf" srcId="{6CF68805-9809-47DA-9064-75CDC7417FC6}" destId="{9B01E98E-F4AC-44DE-AA3A-572E2B0D4689}" srcOrd="1" destOrd="0" presId="urn:microsoft.com/office/officeart/2008/layout/HorizontalMultiLevelHierarchy"/>
    <dgm:cxn modelId="{FE4EB021-113C-4806-83B9-D2FBCBE69BCE}" srcId="{55DC2E13-7AAE-458A-BF79-F97B12BC8ACD}" destId="{494C0CE1-2A14-4519-BBAD-B93E71051489}" srcOrd="0" destOrd="0" parTransId="{486040FA-4568-44EE-8446-622D4DDD0BCD}" sibTransId="{55A8D6A7-A373-4B2B-A4DA-14215651F532}"/>
    <dgm:cxn modelId="{A4867DF1-CA0B-469B-ACE8-5CFDD6520D49}" type="presOf" srcId="{6CF68805-9809-47DA-9064-75CDC7417FC6}" destId="{8A5F1DA5-209F-4F5F-A362-18756CB42AB8}" srcOrd="0" destOrd="0" presId="urn:microsoft.com/office/officeart/2008/layout/HorizontalMultiLevelHierarchy"/>
    <dgm:cxn modelId="{72A34137-C687-4059-85F8-64834F54F0CC}" type="presOf" srcId="{486040FA-4568-44EE-8446-622D4DDD0BCD}" destId="{D10BBC67-75ED-4579-80C2-A1872837C7C4}" srcOrd="0" destOrd="0" presId="urn:microsoft.com/office/officeart/2008/layout/HorizontalMultiLevelHierarchy"/>
    <dgm:cxn modelId="{4119C406-25FF-44E9-AE6D-A50574DBAA04}" srcId="{362F6751-0DB5-490D-B1C1-A69448E0E5F8}" destId="{55DC2E13-7AAE-458A-BF79-F97B12BC8ACD}" srcOrd="0" destOrd="0" parTransId="{1ACC7E56-B70E-4320-9CE3-EC9F48C2CE4F}" sibTransId="{7C5DC42F-9654-41D4-B74B-DBBD1F85DAE1}"/>
    <dgm:cxn modelId="{2905BE49-6299-4AEC-9D15-E4AA1C04ADB5}" srcId="{55DC2E13-7AAE-458A-BF79-F97B12BC8ACD}" destId="{BD688675-E049-4FA6-8CE2-316A081DCE03}" srcOrd="2" destOrd="0" parTransId="{6CF68805-9809-47DA-9064-75CDC7417FC6}" sibTransId="{EF7D4FB9-297A-4AC8-8658-7F958E272593}"/>
    <dgm:cxn modelId="{727CC7D0-1830-41C3-A2C7-81A71D0A5C5F}" type="presOf" srcId="{BD688675-E049-4FA6-8CE2-316A081DCE03}" destId="{9A28EA80-AB5B-4167-B24A-E9AEE380EF6D}" srcOrd="0" destOrd="0" presId="urn:microsoft.com/office/officeart/2008/layout/HorizontalMultiLevelHierarchy"/>
    <dgm:cxn modelId="{2675341C-1407-4AE2-8AF9-92F92D460A3D}" type="presOf" srcId="{80021CE8-2A99-4043-9CC9-4AA18DF9E842}" destId="{CE182F3F-7E6B-4136-BE79-BF7E5144F751}" srcOrd="0" destOrd="0" presId="urn:microsoft.com/office/officeart/2008/layout/HorizontalMultiLevelHierarchy"/>
    <dgm:cxn modelId="{A57B6236-90FE-493A-9017-FEBE5EA98041}" type="presOf" srcId="{494C0CE1-2A14-4519-BBAD-B93E71051489}" destId="{DB6FAC6C-F0EF-4BF9-A7E1-8E9FDB761648}" srcOrd="0" destOrd="0" presId="urn:microsoft.com/office/officeart/2008/layout/HorizontalMultiLevelHierarchy"/>
    <dgm:cxn modelId="{B7858095-79B0-4A67-9400-0B47A3655AA4}" type="presOf" srcId="{97B8A825-B672-4F24-9C5A-840351CA1A27}" destId="{AD1EF1CE-33CE-4280-9E1B-A488A804E8AF}" srcOrd="1" destOrd="0" presId="urn:microsoft.com/office/officeart/2008/layout/HorizontalMultiLevelHierarchy"/>
    <dgm:cxn modelId="{3F3DD4BC-2D6C-4F59-AB4E-F94F7F692816}" type="presOf" srcId="{97B8A825-B672-4F24-9C5A-840351CA1A27}" destId="{FDFBE6AE-A122-4583-88F8-CC4987491BFB}" srcOrd="0" destOrd="0" presId="urn:microsoft.com/office/officeart/2008/layout/HorizontalMultiLevelHierarchy"/>
    <dgm:cxn modelId="{A197BE5C-8187-475D-B42F-E7C2B0051B58}" type="presOf" srcId="{486040FA-4568-44EE-8446-622D4DDD0BCD}" destId="{F4A4A053-60AD-49DA-9ACB-BA67E3353ECB}" srcOrd="1" destOrd="0" presId="urn:microsoft.com/office/officeart/2008/layout/HorizontalMultiLevelHierarchy"/>
    <dgm:cxn modelId="{3150428B-C127-4F4D-B8C2-23A2538A330F}" type="presOf" srcId="{362F6751-0DB5-490D-B1C1-A69448E0E5F8}" destId="{F84BBEC3-3ACC-4CBD-8A51-00F14F79ADFB}" srcOrd="0" destOrd="0" presId="urn:microsoft.com/office/officeart/2008/layout/HorizontalMultiLevelHierarchy"/>
    <dgm:cxn modelId="{A583FF70-8129-41CE-A521-DBEE08F015BE}" srcId="{55DC2E13-7AAE-458A-BF79-F97B12BC8ACD}" destId="{80021CE8-2A99-4043-9CC9-4AA18DF9E842}" srcOrd="1" destOrd="0" parTransId="{97B8A825-B672-4F24-9C5A-840351CA1A27}" sibTransId="{BBA3CF2B-C326-4BA2-AAA9-99F8E0E8E32F}"/>
    <dgm:cxn modelId="{1884685A-95B6-409B-A6B1-43B9FB853D7A}" type="presOf" srcId="{55DC2E13-7AAE-458A-BF79-F97B12BC8ACD}" destId="{B40C6243-A1A8-4CF9-AD44-5C755F17EE30}" srcOrd="0" destOrd="0" presId="urn:microsoft.com/office/officeart/2008/layout/HorizontalMultiLevelHierarchy"/>
    <dgm:cxn modelId="{EDDEB5AF-5206-4609-A513-F747EE12C77A}" type="presParOf" srcId="{F84BBEC3-3ACC-4CBD-8A51-00F14F79ADFB}" destId="{2C42C8DE-E59E-4D32-AD01-FE281B05E698}" srcOrd="0" destOrd="0" presId="urn:microsoft.com/office/officeart/2008/layout/HorizontalMultiLevelHierarchy"/>
    <dgm:cxn modelId="{3315C389-29CA-4F8A-B495-82E838D53614}" type="presParOf" srcId="{2C42C8DE-E59E-4D32-AD01-FE281B05E698}" destId="{B40C6243-A1A8-4CF9-AD44-5C755F17EE30}" srcOrd="0" destOrd="0" presId="urn:microsoft.com/office/officeart/2008/layout/HorizontalMultiLevelHierarchy"/>
    <dgm:cxn modelId="{F11F3D05-4F72-4614-981B-68B6B4CA1320}" type="presParOf" srcId="{2C42C8DE-E59E-4D32-AD01-FE281B05E698}" destId="{2C07F386-6047-4657-816E-A02BCDA64512}" srcOrd="1" destOrd="0" presId="urn:microsoft.com/office/officeart/2008/layout/HorizontalMultiLevelHierarchy"/>
    <dgm:cxn modelId="{6C1765A4-2113-4498-B9EF-DB94BA45EEE2}" type="presParOf" srcId="{2C07F386-6047-4657-816E-A02BCDA64512}" destId="{D10BBC67-75ED-4579-80C2-A1872837C7C4}" srcOrd="0" destOrd="0" presId="urn:microsoft.com/office/officeart/2008/layout/HorizontalMultiLevelHierarchy"/>
    <dgm:cxn modelId="{6747E2A1-E195-469F-A912-2A969C8CE2C5}" type="presParOf" srcId="{D10BBC67-75ED-4579-80C2-A1872837C7C4}" destId="{F4A4A053-60AD-49DA-9ACB-BA67E3353ECB}" srcOrd="0" destOrd="0" presId="urn:microsoft.com/office/officeart/2008/layout/HorizontalMultiLevelHierarchy"/>
    <dgm:cxn modelId="{42F9ED01-F316-4C3B-BEDD-20846120F689}" type="presParOf" srcId="{2C07F386-6047-4657-816E-A02BCDA64512}" destId="{F81CEA01-68D1-4AA9-A93E-8D8285AB12DD}" srcOrd="1" destOrd="0" presId="urn:microsoft.com/office/officeart/2008/layout/HorizontalMultiLevelHierarchy"/>
    <dgm:cxn modelId="{F63B7F94-BC06-4109-8968-9549E9413014}" type="presParOf" srcId="{F81CEA01-68D1-4AA9-A93E-8D8285AB12DD}" destId="{DB6FAC6C-F0EF-4BF9-A7E1-8E9FDB761648}" srcOrd="0" destOrd="0" presId="urn:microsoft.com/office/officeart/2008/layout/HorizontalMultiLevelHierarchy"/>
    <dgm:cxn modelId="{574581BE-5C45-4E65-9015-2E27CC5ECF51}" type="presParOf" srcId="{F81CEA01-68D1-4AA9-A93E-8D8285AB12DD}" destId="{212BE74A-E056-4921-BBCD-5216B4AFDEB9}" srcOrd="1" destOrd="0" presId="urn:microsoft.com/office/officeart/2008/layout/HorizontalMultiLevelHierarchy"/>
    <dgm:cxn modelId="{26B9F238-0404-471B-B82B-7A312A4DF5A9}" type="presParOf" srcId="{2C07F386-6047-4657-816E-A02BCDA64512}" destId="{FDFBE6AE-A122-4583-88F8-CC4987491BFB}" srcOrd="2" destOrd="0" presId="urn:microsoft.com/office/officeart/2008/layout/HorizontalMultiLevelHierarchy"/>
    <dgm:cxn modelId="{A4C3E439-C898-4146-87F8-B565CEF5D9AC}" type="presParOf" srcId="{FDFBE6AE-A122-4583-88F8-CC4987491BFB}" destId="{AD1EF1CE-33CE-4280-9E1B-A488A804E8AF}" srcOrd="0" destOrd="0" presId="urn:microsoft.com/office/officeart/2008/layout/HorizontalMultiLevelHierarchy"/>
    <dgm:cxn modelId="{71958E4B-4989-4EFA-8F33-8C586D4CEFD3}" type="presParOf" srcId="{2C07F386-6047-4657-816E-A02BCDA64512}" destId="{6598D3D6-53D8-446A-8263-8E6DD3904F55}" srcOrd="3" destOrd="0" presId="urn:microsoft.com/office/officeart/2008/layout/HorizontalMultiLevelHierarchy"/>
    <dgm:cxn modelId="{890CC7DA-B1D3-428B-8074-85BFFB3745C7}" type="presParOf" srcId="{6598D3D6-53D8-446A-8263-8E6DD3904F55}" destId="{CE182F3F-7E6B-4136-BE79-BF7E5144F751}" srcOrd="0" destOrd="0" presId="urn:microsoft.com/office/officeart/2008/layout/HorizontalMultiLevelHierarchy"/>
    <dgm:cxn modelId="{898ECA70-3EFE-4B7F-8DE8-03CA3C6C8EC7}" type="presParOf" srcId="{6598D3D6-53D8-446A-8263-8E6DD3904F55}" destId="{5FB4F287-093A-4D3F-9C49-E426BDFC41F6}" srcOrd="1" destOrd="0" presId="urn:microsoft.com/office/officeart/2008/layout/HorizontalMultiLevelHierarchy"/>
    <dgm:cxn modelId="{2A0A7229-4925-43D4-9E8C-BA7EF5F7716B}" type="presParOf" srcId="{2C07F386-6047-4657-816E-A02BCDA64512}" destId="{8A5F1DA5-209F-4F5F-A362-18756CB42AB8}" srcOrd="4" destOrd="0" presId="urn:microsoft.com/office/officeart/2008/layout/HorizontalMultiLevelHierarchy"/>
    <dgm:cxn modelId="{86644AAE-E3B5-41C5-8AE5-D495B849A2E0}" type="presParOf" srcId="{8A5F1DA5-209F-4F5F-A362-18756CB42AB8}" destId="{9B01E98E-F4AC-44DE-AA3A-572E2B0D4689}" srcOrd="0" destOrd="0" presId="urn:microsoft.com/office/officeart/2008/layout/HorizontalMultiLevelHierarchy"/>
    <dgm:cxn modelId="{3E6C78EE-9FD9-4253-B46C-8D8225BD042E}" type="presParOf" srcId="{2C07F386-6047-4657-816E-A02BCDA64512}" destId="{FB8DB11B-9B90-47CD-B644-C456B3B27367}" srcOrd="5" destOrd="0" presId="urn:microsoft.com/office/officeart/2008/layout/HorizontalMultiLevelHierarchy"/>
    <dgm:cxn modelId="{1F7F00EE-832C-4F98-86CF-C8F1A048EAAB}" type="presParOf" srcId="{FB8DB11B-9B90-47CD-B644-C456B3B27367}" destId="{9A28EA80-AB5B-4167-B24A-E9AEE380EF6D}" srcOrd="0" destOrd="0" presId="urn:microsoft.com/office/officeart/2008/layout/HorizontalMultiLevelHierarchy"/>
    <dgm:cxn modelId="{E6B4CD92-5272-411A-BB66-420AAEF7B978}" type="presParOf" srcId="{FB8DB11B-9B90-47CD-B644-C456B3B27367}" destId="{6D2129B0-BD8B-4D00-8B5A-1D285FDFE385}" srcOrd="1" destOrd="0" presId="urn:microsoft.com/office/officeart/2008/layout/HorizontalMultiLevelHierarchy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CDCC02-3897-4227-8AB0-75B8C542888B}" type="doc">
      <dgm:prSet loTypeId="urn:microsoft.com/office/officeart/2005/8/layout/process1" loCatId="process" qsTypeId="urn:microsoft.com/office/officeart/2005/8/quickstyle/simple4" qsCatId="simple" csTypeId="urn:microsoft.com/office/officeart/2005/8/colors/accent2_5" csCatId="accent2" phldr="1"/>
      <dgm:spPr/>
    </dgm:pt>
    <dgm:pt modelId="{24A57EF1-0921-4087-B205-7ED8D220AEEC}">
      <dgm:prSet phldrT="[Текст]"/>
      <dgm:spPr/>
      <dgm:t>
        <a:bodyPr/>
        <a:lstStyle/>
        <a:p>
          <a:r>
            <a:rPr lang="uk-UA" dirty="0" smtClean="0"/>
            <a:t>ДПА</a:t>
          </a:r>
          <a:endParaRPr lang="uk-UA" dirty="0"/>
        </a:p>
      </dgm:t>
    </dgm:pt>
    <dgm:pt modelId="{21AB6F02-B225-4F2C-854D-F7FC79687AF2}" type="parTrans" cxnId="{47D98DFE-53A7-40C0-8970-5D72ABE3F31D}">
      <dgm:prSet/>
      <dgm:spPr/>
      <dgm:t>
        <a:bodyPr/>
        <a:lstStyle/>
        <a:p>
          <a:endParaRPr lang="uk-UA"/>
        </a:p>
      </dgm:t>
    </dgm:pt>
    <dgm:pt modelId="{633D200D-2627-465B-A174-766AF9EF1A11}" type="sibTrans" cxnId="{47D98DFE-53A7-40C0-8970-5D72ABE3F31D}">
      <dgm:prSet/>
      <dgm:spPr/>
      <dgm:t>
        <a:bodyPr/>
        <a:lstStyle/>
        <a:p>
          <a:endParaRPr lang="uk-UA"/>
        </a:p>
      </dgm:t>
    </dgm:pt>
    <dgm:pt modelId="{9224E8DA-D04A-4A94-8342-8E81071D9CC6}">
      <dgm:prSet phldrT="[Текст]"/>
      <dgm:spPr/>
      <dgm:t>
        <a:bodyPr/>
        <a:lstStyle/>
        <a:p>
          <a:r>
            <a:rPr lang="uk-UA" dirty="0" smtClean="0"/>
            <a:t>Університети, інститути</a:t>
          </a:r>
          <a:endParaRPr lang="uk-UA" dirty="0"/>
        </a:p>
      </dgm:t>
    </dgm:pt>
    <dgm:pt modelId="{EB8519AC-2D35-412E-B4A3-AC3AE6F3B2CF}" type="parTrans" cxnId="{CB94C6C1-442E-4AB4-A67D-40FD2171FA9B}">
      <dgm:prSet/>
      <dgm:spPr/>
      <dgm:t>
        <a:bodyPr/>
        <a:lstStyle/>
        <a:p>
          <a:endParaRPr lang="uk-UA"/>
        </a:p>
      </dgm:t>
    </dgm:pt>
    <dgm:pt modelId="{560622A4-BEB0-41B2-8B55-F6B30F71172F}" type="sibTrans" cxnId="{CB94C6C1-442E-4AB4-A67D-40FD2171FA9B}">
      <dgm:prSet/>
      <dgm:spPr/>
      <dgm:t>
        <a:bodyPr/>
        <a:lstStyle/>
        <a:p>
          <a:endParaRPr lang="uk-UA"/>
        </a:p>
      </dgm:t>
    </dgm:pt>
    <dgm:pt modelId="{908577A1-EC4E-467C-ADB8-B3AB9C6A9075}">
      <dgm:prSet/>
      <dgm:spPr/>
      <dgm:t>
        <a:bodyPr/>
        <a:lstStyle/>
        <a:p>
          <a:r>
            <a:rPr lang="uk-UA" dirty="0" smtClean="0"/>
            <a:t>ЗНО</a:t>
          </a:r>
          <a:endParaRPr lang="uk-UA" dirty="0"/>
        </a:p>
      </dgm:t>
    </dgm:pt>
    <dgm:pt modelId="{FA11612F-4981-4968-A264-DAAA2458237C}" type="parTrans" cxnId="{1DA71310-1201-4F39-88FA-0AA97DBC2256}">
      <dgm:prSet/>
      <dgm:spPr/>
      <dgm:t>
        <a:bodyPr/>
        <a:lstStyle/>
        <a:p>
          <a:endParaRPr lang="uk-UA"/>
        </a:p>
      </dgm:t>
    </dgm:pt>
    <dgm:pt modelId="{604AB646-4846-420A-9DB7-A80110DC4877}" type="sibTrans" cxnId="{1DA71310-1201-4F39-88FA-0AA97DBC2256}">
      <dgm:prSet/>
      <dgm:spPr/>
      <dgm:t>
        <a:bodyPr/>
        <a:lstStyle/>
        <a:p>
          <a:endParaRPr lang="uk-UA"/>
        </a:p>
      </dgm:t>
    </dgm:pt>
    <dgm:pt modelId="{687F933D-8F9C-4706-9FCB-6A8AF660D7B5}">
      <dgm:prSet/>
      <dgm:spPr/>
      <dgm:t>
        <a:bodyPr/>
        <a:lstStyle/>
        <a:p>
          <a:r>
            <a:rPr lang="uk-UA" dirty="0" smtClean="0"/>
            <a:t>Випускники 11 класів</a:t>
          </a:r>
          <a:endParaRPr lang="uk-UA" dirty="0"/>
        </a:p>
      </dgm:t>
    </dgm:pt>
    <dgm:pt modelId="{0626CAC0-1E3B-48C0-804C-D35F132F55D9}" type="parTrans" cxnId="{772C1E5E-1E61-425F-B044-5881DA8E6232}">
      <dgm:prSet/>
      <dgm:spPr/>
      <dgm:t>
        <a:bodyPr/>
        <a:lstStyle/>
        <a:p>
          <a:endParaRPr lang="uk-UA"/>
        </a:p>
      </dgm:t>
    </dgm:pt>
    <dgm:pt modelId="{2B991FDB-E955-437F-9502-9F90AB023901}" type="sibTrans" cxnId="{772C1E5E-1E61-425F-B044-5881DA8E6232}">
      <dgm:prSet/>
      <dgm:spPr/>
      <dgm:t>
        <a:bodyPr/>
        <a:lstStyle/>
        <a:p>
          <a:endParaRPr lang="uk-UA"/>
        </a:p>
      </dgm:t>
    </dgm:pt>
    <dgm:pt modelId="{FC22E5C3-8FDE-4BE9-A130-9818D72FFD74}" type="pres">
      <dgm:prSet presAssocID="{ADCDCC02-3897-4227-8AB0-75B8C542888B}" presName="Name0" presStyleCnt="0">
        <dgm:presLayoutVars>
          <dgm:dir/>
          <dgm:resizeHandles val="exact"/>
        </dgm:presLayoutVars>
      </dgm:prSet>
      <dgm:spPr/>
    </dgm:pt>
    <dgm:pt modelId="{D6E470F9-B0F9-482B-814A-B3E21C461B69}" type="pres">
      <dgm:prSet presAssocID="{687F933D-8F9C-4706-9FCB-6A8AF660D7B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179A21-7CE1-49CE-8DCF-16CD901CFDCE}" type="pres">
      <dgm:prSet presAssocID="{2B991FDB-E955-437F-9502-9F90AB023901}" presName="sibTrans" presStyleLbl="sibTrans2D1" presStyleIdx="0" presStyleCnt="3"/>
      <dgm:spPr/>
      <dgm:t>
        <a:bodyPr/>
        <a:lstStyle/>
        <a:p>
          <a:endParaRPr lang="uk-UA"/>
        </a:p>
      </dgm:t>
    </dgm:pt>
    <dgm:pt modelId="{F449580F-BF20-41F5-8880-DBF6770D24EA}" type="pres">
      <dgm:prSet presAssocID="{2B991FDB-E955-437F-9502-9F90AB023901}" presName="connectorText" presStyleLbl="sibTrans2D1" presStyleIdx="0" presStyleCnt="3"/>
      <dgm:spPr/>
      <dgm:t>
        <a:bodyPr/>
        <a:lstStyle/>
        <a:p>
          <a:endParaRPr lang="uk-UA"/>
        </a:p>
      </dgm:t>
    </dgm:pt>
    <dgm:pt modelId="{4E1DFF23-32CA-4730-9520-5FBFA4D18BE4}" type="pres">
      <dgm:prSet presAssocID="{24A57EF1-0921-4087-B205-7ED8D220AEEC}" presName="node" presStyleLbl="node1" presStyleIdx="1" presStyleCnt="4" custLinFactNeighborX="-908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A3A26F3-EA99-4D54-9C73-2299AFEA22B3}" type="pres">
      <dgm:prSet presAssocID="{633D200D-2627-465B-A174-766AF9EF1A11}" presName="sibTrans" presStyleLbl="sibTrans2D1" presStyleIdx="1" presStyleCnt="3"/>
      <dgm:spPr/>
      <dgm:t>
        <a:bodyPr/>
        <a:lstStyle/>
        <a:p>
          <a:endParaRPr lang="uk-UA"/>
        </a:p>
      </dgm:t>
    </dgm:pt>
    <dgm:pt modelId="{D2CA8147-6CD6-4C49-BC64-81764D481517}" type="pres">
      <dgm:prSet presAssocID="{633D200D-2627-465B-A174-766AF9EF1A11}" presName="connectorText" presStyleLbl="sibTrans2D1" presStyleIdx="1" presStyleCnt="3"/>
      <dgm:spPr/>
      <dgm:t>
        <a:bodyPr/>
        <a:lstStyle/>
        <a:p>
          <a:endParaRPr lang="uk-UA"/>
        </a:p>
      </dgm:t>
    </dgm:pt>
    <dgm:pt modelId="{80B6A0C7-5E01-488E-B75C-91C1DFB8F700}" type="pres">
      <dgm:prSet presAssocID="{908577A1-EC4E-467C-ADB8-B3AB9C6A907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14DE321-5586-4D08-B7AB-FDF2ECAED85F}" type="pres">
      <dgm:prSet presAssocID="{604AB646-4846-420A-9DB7-A80110DC4877}" presName="sibTrans" presStyleLbl="sibTrans2D1" presStyleIdx="2" presStyleCnt="3" custLinFactNeighborX="-33151"/>
      <dgm:spPr/>
      <dgm:t>
        <a:bodyPr/>
        <a:lstStyle/>
        <a:p>
          <a:endParaRPr lang="uk-UA"/>
        </a:p>
      </dgm:t>
    </dgm:pt>
    <dgm:pt modelId="{3C83A856-3591-4CBE-8B30-FB91561E546A}" type="pres">
      <dgm:prSet presAssocID="{604AB646-4846-420A-9DB7-A80110DC4877}" presName="connectorText" presStyleLbl="sibTrans2D1" presStyleIdx="2" presStyleCnt="3"/>
      <dgm:spPr/>
      <dgm:t>
        <a:bodyPr/>
        <a:lstStyle/>
        <a:p>
          <a:endParaRPr lang="uk-UA"/>
        </a:p>
      </dgm:t>
    </dgm:pt>
    <dgm:pt modelId="{7A3968B9-D9E9-4620-8D1E-DC6310BE0FCC}" type="pres">
      <dgm:prSet presAssocID="{9224E8DA-D04A-4A94-8342-8E81071D9CC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4E77AE7-B3D7-4B72-95D2-FDA924649C0B}" type="presOf" srcId="{604AB646-4846-420A-9DB7-A80110DC4877}" destId="{3C83A856-3591-4CBE-8B30-FB91561E546A}" srcOrd="1" destOrd="0" presId="urn:microsoft.com/office/officeart/2005/8/layout/process1"/>
    <dgm:cxn modelId="{73B42710-10C2-4B60-B98C-13D361811DB9}" type="presOf" srcId="{ADCDCC02-3897-4227-8AB0-75B8C542888B}" destId="{FC22E5C3-8FDE-4BE9-A130-9818D72FFD74}" srcOrd="0" destOrd="0" presId="urn:microsoft.com/office/officeart/2005/8/layout/process1"/>
    <dgm:cxn modelId="{A09065CF-8725-4BDD-B96B-6552E5636F42}" type="presOf" srcId="{687F933D-8F9C-4706-9FCB-6A8AF660D7B5}" destId="{D6E470F9-B0F9-482B-814A-B3E21C461B69}" srcOrd="0" destOrd="0" presId="urn:microsoft.com/office/officeart/2005/8/layout/process1"/>
    <dgm:cxn modelId="{79AD8507-38F1-4B38-8618-84F18BF30A07}" type="presOf" srcId="{908577A1-EC4E-467C-ADB8-B3AB9C6A9075}" destId="{80B6A0C7-5E01-488E-B75C-91C1DFB8F700}" srcOrd="0" destOrd="0" presId="urn:microsoft.com/office/officeart/2005/8/layout/process1"/>
    <dgm:cxn modelId="{CB94C6C1-442E-4AB4-A67D-40FD2171FA9B}" srcId="{ADCDCC02-3897-4227-8AB0-75B8C542888B}" destId="{9224E8DA-D04A-4A94-8342-8E81071D9CC6}" srcOrd="3" destOrd="0" parTransId="{EB8519AC-2D35-412E-B4A3-AC3AE6F3B2CF}" sibTransId="{560622A4-BEB0-41B2-8B55-F6B30F71172F}"/>
    <dgm:cxn modelId="{EB596246-3134-497C-8D97-74D2BF935E8E}" type="presOf" srcId="{9224E8DA-D04A-4A94-8342-8E81071D9CC6}" destId="{7A3968B9-D9E9-4620-8D1E-DC6310BE0FCC}" srcOrd="0" destOrd="0" presId="urn:microsoft.com/office/officeart/2005/8/layout/process1"/>
    <dgm:cxn modelId="{FE75AAAA-E18F-4F88-A73A-657D2DFE9816}" type="presOf" srcId="{2B991FDB-E955-437F-9502-9F90AB023901}" destId="{F449580F-BF20-41F5-8880-DBF6770D24EA}" srcOrd="1" destOrd="0" presId="urn:microsoft.com/office/officeart/2005/8/layout/process1"/>
    <dgm:cxn modelId="{1DA71310-1201-4F39-88FA-0AA97DBC2256}" srcId="{ADCDCC02-3897-4227-8AB0-75B8C542888B}" destId="{908577A1-EC4E-467C-ADB8-B3AB9C6A9075}" srcOrd="2" destOrd="0" parTransId="{FA11612F-4981-4968-A264-DAAA2458237C}" sibTransId="{604AB646-4846-420A-9DB7-A80110DC4877}"/>
    <dgm:cxn modelId="{6A7AC5B2-D4BA-4B12-9076-9637AA26BD5E}" type="presOf" srcId="{604AB646-4846-420A-9DB7-A80110DC4877}" destId="{A14DE321-5586-4D08-B7AB-FDF2ECAED85F}" srcOrd="0" destOrd="0" presId="urn:microsoft.com/office/officeart/2005/8/layout/process1"/>
    <dgm:cxn modelId="{73A98829-BBA4-48BF-A753-35768618A99D}" type="presOf" srcId="{633D200D-2627-465B-A174-766AF9EF1A11}" destId="{D2CA8147-6CD6-4C49-BC64-81764D481517}" srcOrd="1" destOrd="0" presId="urn:microsoft.com/office/officeart/2005/8/layout/process1"/>
    <dgm:cxn modelId="{47D98DFE-53A7-40C0-8970-5D72ABE3F31D}" srcId="{ADCDCC02-3897-4227-8AB0-75B8C542888B}" destId="{24A57EF1-0921-4087-B205-7ED8D220AEEC}" srcOrd="1" destOrd="0" parTransId="{21AB6F02-B225-4F2C-854D-F7FC79687AF2}" sibTransId="{633D200D-2627-465B-A174-766AF9EF1A11}"/>
    <dgm:cxn modelId="{966187A5-B864-4C8C-92A5-587C15A01AFB}" type="presOf" srcId="{2B991FDB-E955-437F-9502-9F90AB023901}" destId="{48179A21-7CE1-49CE-8DCF-16CD901CFDCE}" srcOrd="0" destOrd="0" presId="urn:microsoft.com/office/officeart/2005/8/layout/process1"/>
    <dgm:cxn modelId="{081B4069-0FE9-4900-9366-59A37AED0651}" type="presOf" srcId="{24A57EF1-0921-4087-B205-7ED8D220AEEC}" destId="{4E1DFF23-32CA-4730-9520-5FBFA4D18BE4}" srcOrd="0" destOrd="0" presId="urn:microsoft.com/office/officeart/2005/8/layout/process1"/>
    <dgm:cxn modelId="{772C1E5E-1E61-425F-B044-5881DA8E6232}" srcId="{ADCDCC02-3897-4227-8AB0-75B8C542888B}" destId="{687F933D-8F9C-4706-9FCB-6A8AF660D7B5}" srcOrd="0" destOrd="0" parTransId="{0626CAC0-1E3B-48C0-804C-D35F132F55D9}" sibTransId="{2B991FDB-E955-437F-9502-9F90AB023901}"/>
    <dgm:cxn modelId="{7CC8C704-2DBC-4B0B-AD70-85953E3A4748}" type="presOf" srcId="{633D200D-2627-465B-A174-766AF9EF1A11}" destId="{4A3A26F3-EA99-4D54-9C73-2299AFEA22B3}" srcOrd="0" destOrd="0" presId="urn:microsoft.com/office/officeart/2005/8/layout/process1"/>
    <dgm:cxn modelId="{D39DA83C-CFC6-4728-9168-D3CD255E163F}" type="presParOf" srcId="{FC22E5C3-8FDE-4BE9-A130-9818D72FFD74}" destId="{D6E470F9-B0F9-482B-814A-B3E21C461B69}" srcOrd="0" destOrd="0" presId="urn:microsoft.com/office/officeart/2005/8/layout/process1"/>
    <dgm:cxn modelId="{896F2521-E0DB-4702-8198-D9B819557997}" type="presParOf" srcId="{FC22E5C3-8FDE-4BE9-A130-9818D72FFD74}" destId="{48179A21-7CE1-49CE-8DCF-16CD901CFDCE}" srcOrd="1" destOrd="0" presId="urn:microsoft.com/office/officeart/2005/8/layout/process1"/>
    <dgm:cxn modelId="{F90ED2FB-121A-4F5E-A724-C1DABB6C78AB}" type="presParOf" srcId="{48179A21-7CE1-49CE-8DCF-16CD901CFDCE}" destId="{F449580F-BF20-41F5-8880-DBF6770D24EA}" srcOrd="0" destOrd="0" presId="urn:microsoft.com/office/officeart/2005/8/layout/process1"/>
    <dgm:cxn modelId="{0B231A4A-EA4A-4C0C-895C-142072FD6A41}" type="presParOf" srcId="{FC22E5C3-8FDE-4BE9-A130-9818D72FFD74}" destId="{4E1DFF23-32CA-4730-9520-5FBFA4D18BE4}" srcOrd="2" destOrd="0" presId="urn:microsoft.com/office/officeart/2005/8/layout/process1"/>
    <dgm:cxn modelId="{D5180BC5-F50D-48B8-A1F8-8BD15728E3A1}" type="presParOf" srcId="{FC22E5C3-8FDE-4BE9-A130-9818D72FFD74}" destId="{4A3A26F3-EA99-4D54-9C73-2299AFEA22B3}" srcOrd="3" destOrd="0" presId="urn:microsoft.com/office/officeart/2005/8/layout/process1"/>
    <dgm:cxn modelId="{62C8DA50-5FA2-4392-99F6-487C5415593E}" type="presParOf" srcId="{4A3A26F3-EA99-4D54-9C73-2299AFEA22B3}" destId="{D2CA8147-6CD6-4C49-BC64-81764D481517}" srcOrd="0" destOrd="0" presId="urn:microsoft.com/office/officeart/2005/8/layout/process1"/>
    <dgm:cxn modelId="{D3565CDD-172E-41AE-A377-C75E5E0770EB}" type="presParOf" srcId="{FC22E5C3-8FDE-4BE9-A130-9818D72FFD74}" destId="{80B6A0C7-5E01-488E-B75C-91C1DFB8F700}" srcOrd="4" destOrd="0" presId="urn:microsoft.com/office/officeart/2005/8/layout/process1"/>
    <dgm:cxn modelId="{99C4A6BD-D7B3-40A9-BC41-C9E013F1A48A}" type="presParOf" srcId="{FC22E5C3-8FDE-4BE9-A130-9818D72FFD74}" destId="{A14DE321-5586-4D08-B7AB-FDF2ECAED85F}" srcOrd="5" destOrd="0" presId="urn:microsoft.com/office/officeart/2005/8/layout/process1"/>
    <dgm:cxn modelId="{75BE82CB-0165-4EEE-BB6F-F98C1826D2D1}" type="presParOf" srcId="{A14DE321-5586-4D08-B7AB-FDF2ECAED85F}" destId="{3C83A856-3591-4CBE-8B30-FB91561E546A}" srcOrd="0" destOrd="0" presId="urn:microsoft.com/office/officeart/2005/8/layout/process1"/>
    <dgm:cxn modelId="{5D0CDB55-2CC7-464B-9CF1-CFE3A8D37242}" type="presParOf" srcId="{FC22E5C3-8FDE-4BE9-A130-9818D72FFD74}" destId="{7A3968B9-D9E9-4620-8D1E-DC6310BE0FCC}" srcOrd="6" destOrd="0" presId="urn:microsoft.com/office/officeart/2005/8/layout/process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CDCC02-3897-4227-8AB0-75B8C542888B}" type="doc">
      <dgm:prSet loTypeId="urn:microsoft.com/office/officeart/2005/8/layout/process1" loCatId="process" qsTypeId="urn:microsoft.com/office/officeart/2005/8/quickstyle/simple5" qsCatId="simple" csTypeId="urn:microsoft.com/office/officeart/2005/8/colors/accent2_5" csCatId="accent2" phldr="1"/>
      <dgm:spPr/>
    </dgm:pt>
    <dgm:pt modelId="{24A57EF1-0921-4087-B205-7ED8D220AEEC}">
      <dgm:prSet phldrT="[Текст]"/>
      <dgm:spPr/>
      <dgm:t>
        <a:bodyPr/>
        <a:lstStyle/>
        <a:p>
          <a:r>
            <a:rPr lang="uk-UA" dirty="0" smtClean="0"/>
            <a:t>ДПА</a:t>
          </a:r>
          <a:endParaRPr lang="uk-UA" dirty="0"/>
        </a:p>
      </dgm:t>
    </dgm:pt>
    <dgm:pt modelId="{21AB6F02-B225-4F2C-854D-F7FC79687AF2}" type="parTrans" cxnId="{47D98DFE-53A7-40C0-8970-5D72ABE3F31D}">
      <dgm:prSet/>
      <dgm:spPr/>
      <dgm:t>
        <a:bodyPr/>
        <a:lstStyle/>
        <a:p>
          <a:endParaRPr lang="uk-UA"/>
        </a:p>
      </dgm:t>
    </dgm:pt>
    <dgm:pt modelId="{633D200D-2627-465B-A174-766AF9EF1A11}" type="sibTrans" cxnId="{47D98DFE-53A7-40C0-8970-5D72ABE3F31D}">
      <dgm:prSet/>
      <dgm:spPr/>
      <dgm:t>
        <a:bodyPr/>
        <a:lstStyle/>
        <a:p>
          <a:endParaRPr lang="uk-UA"/>
        </a:p>
      </dgm:t>
    </dgm:pt>
    <dgm:pt modelId="{9224E8DA-D04A-4A94-8342-8E81071D9CC6}">
      <dgm:prSet phldrT="[Текст]"/>
      <dgm:spPr/>
      <dgm:t>
        <a:bodyPr/>
        <a:lstStyle/>
        <a:p>
          <a:r>
            <a:rPr lang="uk-UA" dirty="0" smtClean="0"/>
            <a:t>Училища, ліцеї</a:t>
          </a:r>
          <a:endParaRPr lang="uk-UA" dirty="0"/>
        </a:p>
      </dgm:t>
    </dgm:pt>
    <dgm:pt modelId="{EB8519AC-2D35-412E-B4A3-AC3AE6F3B2CF}" type="parTrans" cxnId="{CB94C6C1-442E-4AB4-A67D-40FD2171FA9B}">
      <dgm:prSet/>
      <dgm:spPr/>
      <dgm:t>
        <a:bodyPr/>
        <a:lstStyle/>
        <a:p>
          <a:endParaRPr lang="uk-UA"/>
        </a:p>
      </dgm:t>
    </dgm:pt>
    <dgm:pt modelId="{560622A4-BEB0-41B2-8B55-F6B30F71172F}" type="sibTrans" cxnId="{CB94C6C1-442E-4AB4-A67D-40FD2171FA9B}">
      <dgm:prSet/>
      <dgm:spPr/>
      <dgm:t>
        <a:bodyPr/>
        <a:lstStyle/>
        <a:p>
          <a:endParaRPr lang="uk-UA"/>
        </a:p>
      </dgm:t>
    </dgm:pt>
    <dgm:pt modelId="{908577A1-EC4E-467C-ADB8-B3AB9C6A9075}">
      <dgm:prSet/>
      <dgm:spPr/>
      <dgm:t>
        <a:bodyPr/>
        <a:lstStyle/>
        <a:p>
          <a:r>
            <a:rPr lang="uk-UA" dirty="0" smtClean="0"/>
            <a:t>Вступні іспити</a:t>
          </a:r>
          <a:endParaRPr lang="uk-UA" dirty="0"/>
        </a:p>
      </dgm:t>
    </dgm:pt>
    <dgm:pt modelId="{FA11612F-4981-4968-A264-DAAA2458237C}" type="parTrans" cxnId="{1DA71310-1201-4F39-88FA-0AA97DBC2256}">
      <dgm:prSet/>
      <dgm:spPr/>
      <dgm:t>
        <a:bodyPr/>
        <a:lstStyle/>
        <a:p>
          <a:endParaRPr lang="uk-UA"/>
        </a:p>
      </dgm:t>
    </dgm:pt>
    <dgm:pt modelId="{604AB646-4846-420A-9DB7-A80110DC4877}" type="sibTrans" cxnId="{1DA71310-1201-4F39-88FA-0AA97DBC2256}">
      <dgm:prSet/>
      <dgm:spPr/>
      <dgm:t>
        <a:bodyPr/>
        <a:lstStyle/>
        <a:p>
          <a:endParaRPr lang="uk-UA"/>
        </a:p>
      </dgm:t>
    </dgm:pt>
    <dgm:pt modelId="{687F933D-8F9C-4706-9FCB-6A8AF660D7B5}">
      <dgm:prSet/>
      <dgm:spPr/>
      <dgm:t>
        <a:bodyPr/>
        <a:lstStyle/>
        <a:p>
          <a:r>
            <a:rPr lang="uk-UA" dirty="0" smtClean="0"/>
            <a:t>Випускники 9 класів</a:t>
          </a:r>
          <a:endParaRPr lang="uk-UA" dirty="0"/>
        </a:p>
      </dgm:t>
    </dgm:pt>
    <dgm:pt modelId="{0626CAC0-1E3B-48C0-804C-D35F132F55D9}" type="parTrans" cxnId="{772C1E5E-1E61-425F-B044-5881DA8E6232}">
      <dgm:prSet/>
      <dgm:spPr/>
      <dgm:t>
        <a:bodyPr/>
        <a:lstStyle/>
        <a:p>
          <a:endParaRPr lang="uk-UA"/>
        </a:p>
      </dgm:t>
    </dgm:pt>
    <dgm:pt modelId="{2B991FDB-E955-437F-9502-9F90AB023901}" type="sibTrans" cxnId="{772C1E5E-1E61-425F-B044-5881DA8E6232}">
      <dgm:prSet/>
      <dgm:spPr/>
      <dgm:t>
        <a:bodyPr/>
        <a:lstStyle/>
        <a:p>
          <a:endParaRPr lang="uk-UA"/>
        </a:p>
      </dgm:t>
    </dgm:pt>
    <dgm:pt modelId="{FC22E5C3-8FDE-4BE9-A130-9818D72FFD74}" type="pres">
      <dgm:prSet presAssocID="{ADCDCC02-3897-4227-8AB0-75B8C542888B}" presName="Name0" presStyleCnt="0">
        <dgm:presLayoutVars>
          <dgm:dir/>
          <dgm:resizeHandles val="exact"/>
        </dgm:presLayoutVars>
      </dgm:prSet>
      <dgm:spPr/>
    </dgm:pt>
    <dgm:pt modelId="{D6E470F9-B0F9-482B-814A-B3E21C461B69}" type="pres">
      <dgm:prSet presAssocID="{687F933D-8F9C-4706-9FCB-6A8AF660D7B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179A21-7CE1-49CE-8DCF-16CD901CFDCE}" type="pres">
      <dgm:prSet presAssocID="{2B991FDB-E955-437F-9502-9F90AB023901}" presName="sibTrans" presStyleLbl="sibTrans2D1" presStyleIdx="0" presStyleCnt="3"/>
      <dgm:spPr/>
      <dgm:t>
        <a:bodyPr/>
        <a:lstStyle/>
        <a:p>
          <a:endParaRPr lang="uk-UA"/>
        </a:p>
      </dgm:t>
    </dgm:pt>
    <dgm:pt modelId="{F449580F-BF20-41F5-8880-DBF6770D24EA}" type="pres">
      <dgm:prSet presAssocID="{2B991FDB-E955-437F-9502-9F90AB023901}" presName="connectorText" presStyleLbl="sibTrans2D1" presStyleIdx="0" presStyleCnt="3"/>
      <dgm:spPr/>
      <dgm:t>
        <a:bodyPr/>
        <a:lstStyle/>
        <a:p>
          <a:endParaRPr lang="uk-UA"/>
        </a:p>
      </dgm:t>
    </dgm:pt>
    <dgm:pt modelId="{4E1DFF23-32CA-4730-9520-5FBFA4D18BE4}" type="pres">
      <dgm:prSet presAssocID="{24A57EF1-0921-4087-B205-7ED8D220AEEC}" presName="node" presStyleLbl="node1" presStyleIdx="1" presStyleCnt="4" custLinFactNeighborX="-908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A3A26F3-EA99-4D54-9C73-2299AFEA22B3}" type="pres">
      <dgm:prSet presAssocID="{633D200D-2627-465B-A174-766AF9EF1A11}" presName="sibTrans" presStyleLbl="sibTrans2D1" presStyleIdx="1" presStyleCnt="3"/>
      <dgm:spPr/>
      <dgm:t>
        <a:bodyPr/>
        <a:lstStyle/>
        <a:p>
          <a:endParaRPr lang="uk-UA"/>
        </a:p>
      </dgm:t>
    </dgm:pt>
    <dgm:pt modelId="{D2CA8147-6CD6-4C49-BC64-81764D481517}" type="pres">
      <dgm:prSet presAssocID="{633D200D-2627-465B-A174-766AF9EF1A11}" presName="connectorText" presStyleLbl="sibTrans2D1" presStyleIdx="1" presStyleCnt="3"/>
      <dgm:spPr/>
      <dgm:t>
        <a:bodyPr/>
        <a:lstStyle/>
        <a:p>
          <a:endParaRPr lang="uk-UA"/>
        </a:p>
      </dgm:t>
    </dgm:pt>
    <dgm:pt modelId="{80B6A0C7-5E01-488E-B75C-91C1DFB8F700}" type="pres">
      <dgm:prSet presAssocID="{908577A1-EC4E-467C-ADB8-B3AB9C6A907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14DE321-5586-4D08-B7AB-FDF2ECAED85F}" type="pres">
      <dgm:prSet presAssocID="{604AB646-4846-420A-9DB7-A80110DC4877}" presName="sibTrans" presStyleLbl="sibTrans2D1" presStyleIdx="2" presStyleCnt="3" custLinFactNeighborX="-33151"/>
      <dgm:spPr/>
      <dgm:t>
        <a:bodyPr/>
        <a:lstStyle/>
        <a:p>
          <a:endParaRPr lang="uk-UA"/>
        </a:p>
      </dgm:t>
    </dgm:pt>
    <dgm:pt modelId="{3C83A856-3591-4CBE-8B30-FB91561E546A}" type="pres">
      <dgm:prSet presAssocID="{604AB646-4846-420A-9DB7-A80110DC4877}" presName="connectorText" presStyleLbl="sibTrans2D1" presStyleIdx="2" presStyleCnt="3"/>
      <dgm:spPr/>
      <dgm:t>
        <a:bodyPr/>
        <a:lstStyle/>
        <a:p>
          <a:endParaRPr lang="uk-UA"/>
        </a:p>
      </dgm:t>
    </dgm:pt>
    <dgm:pt modelId="{7A3968B9-D9E9-4620-8D1E-DC6310BE0FCC}" type="pres">
      <dgm:prSet presAssocID="{9224E8DA-D04A-4A94-8342-8E81071D9CC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CBEA156-1260-4661-B247-AEA68CF1D6AC}" type="presOf" srcId="{24A57EF1-0921-4087-B205-7ED8D220AEEC}" destId="{4E1DFF23-32CA-4730-9520-5FBFA4D18BE4}" srcOrd="0" destOrd="0" presId="urn:microsoft.com/office/officeart/2005/8/layout/process1"/>
    <dgm:cxn modelId="{6410A83B-F068-465C-87F9-615E4DB06DA0}" type="presOf" srcId="{604AB646-4846-420A-9DB7-A80110DC4877}" destId="{A14DE321-5586-4D08-B7AB-FDF2ECAED85F}" srcOrd="0" destOrd="0" presId="urn:microsoft.com/office/officeart/2005/8/layout/process1"/>
    <dgm:cxn modelId="{274A4BAF-CE63-47BD-8EE3-8E2F455AA6F3}" type="presOf" srcId="{687F933D-8F9C-4706-9FCB-6A8AF660D7B5}" destId="{D6E470F9-B0F9-482B-814A-B3E21C461B69}" srcOrd="0" destOrd="0" presId="urn:microsoft.com/office/officeart/2005/8/layout/process1"/>
    <dgm:cxn modelId="{4AD10B8C-3199-4457-8722-64EA8320FF27}" type="presOf" srcId="{908577A1-EC4E-467C-ADB8-B3AB9C6A9075}" destId="{80B6A0C7-5E01-488E-B75C-91C1DFB8F700}" srcOrd="0" destOrd="0" presId="urn:microsoft.com/office/officeart/2005/8/layout/process1"/>
    <dgm:cxn modelId="{6D489696-8190-4456-8189-92D303CAF9DB}" type="presOf" srcId="{2B991FDB-E955-437F-9502-9F90AB023901}" destId="{48179A21-7CE1-49CE-8DCF-16CD901CFDCE}" srcOrd="0" destOrd="0" presId="urn:microsoft.com/office/officeart/2005/8/layout/process1"/>
    <dgm:cxn modelId="{1331165B-5713-4777-BE1A-C8365609BFD6}" type="presOf" srcId="{604AB646-4846-420A-9DB7-A80110DC4877}" destId="{3C83A856-3591-4CBE-8B30-FB91561E546A}" srcOrd="1" destOrd="0" presId="urn:microsoft.com/office/officeart/2005/8/layout/process1"/>
    <dgm:cxn modelId="{83193BBB-D947-4119-86A9-DFC91C2091B4}" type="presOf" srcId="{9224E8DA-D04A-4A94-8342-8E81071D9CC6}" destId="{7A3968B9-D9E9-4620-8D1E-DC6310BE0FCC}" srcOrd="0" destOrd="0" presId="urn:microsoft.com/office/officeart/2005/8/layout/process1"/>
    <dgm:cxn modelId="{CB94C6C1-442E-4AB4-A67D-40FD2171FA9B}" srcId="{ADCDCC02-3897-4227-8AB0-75B8C542888B}" destId="{9224E8DA-D04A-4A94-8342-8E81071D9CC6}" srcOrd="3" destOrd="0" parTransId="{EB8519AC-2D35-412E-B4A3-AC3AE6F3B2CF}" sibTransId="{560622A4-BEB0-41B2-8B55-F6B30F71172F}"/>
    <dgm:cxn modelId="{C85F6A6C-9643-4129-87E7-C6EC9695FDBD}" type="presOf" srcId="{2B991FDB-E955-437F-9502-9F90AB023901}" destId="{F449580F-BF20-41F5-8880-DBF6770D24EA}" srcOrd="1" destOrd="0" presId="urn:microsoft.com/office/officeart/2005/8/layout/process1"/>
    <dgm:cxn modelId="{F9F6E309-4984-4712-A59E-2B1BFEEFCBDF}" type="presOf" srcId="{633D200D-2627-465B-A174-766AF9EF1A11}" destId="{D2CA8147-6CD6-4C49-BC64-81764D481517}" srcOrd="1" destOrd="0" presId="urn:microsoft.com/office/officeart/2005/8/layout/process1"/>
    <dgm:cxn modelId="{1DA71310-1201-4F39-88FA-0AA97DBC2256}" srcId="{ADCDCC02-3897-4227-8AB0-75B8C542888B}" destId="{908577A1-EC4E-467C-ADB8-B3AB9C6A9075}" srcOrd="2" destOrd="0" parTransId="{FA11612F-4981-4968-A264-DAAA2458237C}" sibTransId="{604AB646-4846-420A-9DB7-A80110DC4877}"/>
    <dgm:cxn modelId="{7A04217F-3DB8-4E60-BFD0-A86B43D56C03}" type="presOf" srcId="{ADCDCC02-3897-4227-8AB0-75B8C542888B}" destId="{FC22E5C3-8FDE-4BE9-A130-9818D72FFD74}" srcOrd="0" destOrd="0" presId="urn:microsoft.com/office/officeart/2005/8/layout/process1"/>
    <dgm:cxn modelId="{47D98DFE-53A7-40C0-8970-5D72ABE3F31D}" srcId="{ADCDCC02-3897-4227-8AB0-75B8C542888B}" destId="{24A57EF1-0921-4087-B205-7ED8D220AEEC}" srcOrd="1" destOrd="0" parTransId="{21AB6F02-B225-4F2C-854D-F7FC79687AF2}" sibTransId="{633D200D-2627-465B-A174-766AF9EF1A11}"/>
    <dgm:cxn modelId="{2C47DAB8-CA62-4FCD-9968-19BD2AD4E2EA}" type="presOf" srcId="{633D200D-2627-465B-A174-766AF9EF1A11}" destId="{4A3A26F3-EA99-4D54-9C73-2299AFEA22B3}" srcOrd="0" destOrd="0" presId="urn:microsoft.com/office/officeart/2005/8/layout/process1"/>
    <dgm:cxn modelId="{772C1E5E-1E61-425F-B044-5881DA8E6232}" srcId="{ADCDCC02-3897-4227-8AB0-75B8C542888B}" destId="{687F933D-8F9C-4706-9FCB-6A8AF660D7B5}" srcOrd="0" destOrd="0" parTransId="{0626CAC0-1E3B-48C0-804C-D35F132F55D9}" sibTransId="{2B991FDB-E955-437F-9502-9F90AB023901}"/>
    <dgm:cxn modelId="{A5245505-4F14-48DC-B109-25CB7E808EEF}" type="presParOf" srcId="{FC22E5C3-8FDE-4BE9-A130-9818D72FFD74}" destId="{D6E470F9-B0F9-482B-814A-B3E21C461B69}" srcOrd="0" destOrd="0" presId="urn:microsoft.com/office/officeart/2005/8/layout/process1"/>
    <dgm:cxn modelId="{183CB814-6542-4108-AC2C-239EA7A3A0E2}" type="presParOf" srcId="{FC22E5C3-8FDE-4BE9-A130-9818D72FFD74}" destId="{48179A21-7CE1-49CE-8DCF-16CD901CFDCE}" srcOrd="1" destOrd="0" presId="urn:microsoft.com/office/officeart/2005/8/layout/process1"/>
    <dgm:cxn modelId="{62D23F73-2372-452A-A4EF-D31E102F5748}" type="presParOf" srcId="{48179A21-7CE1-49CE-8DCF-16CD901CFDCE}" destId="{F449580F-BF20-41F5-8880-DBF6770D24EA}" srcOrd="0" destOrd="0" presId="urn:microsoft.com/office/officeart/2005/8/layout/process1"/>
    <dgm:cxn modelId="{506C05F1-2B92-450E-83E1-4F63153200CF}" type="presParOf" srcId="{FC22E5C3-8FDE-4BE9-A130-9818D72FFD74}" destId="{4E1DFF23-32CA-4730-9520-5FBFA4D18BE4}" srcOrd="2" destOrd="0" presId="urn:microsoft.com/office/officeart/2005/8/layout/process1"/>
    <dgm:cxn modelId="{D4610116-F182-4426-B1C2-26C7A568EF1A}" type="presParOf" srcId="{FC22E5C3-8FDE-4BE9-A130-9818D72FFD74}" destId="{4A3A26F3-EA99-4D54-9C73-2299AFEA22B3}" srcOrd="3" destOrd="0" presId="urn:microsoft.com/office/officeart/2005/8/layout/process1"/>
    <dgm:cxn modelId="{B87A4793-649B-4AD4-9686-A90B1BE73C1C}" type="presParOf" srcId="{4A3A26F3-EA99-4D54-9C73-2299AFEA22B3}" destId="{D2CA8147-6CD6-4C49-BC64-81764D481517}" srcOrd="0" destOrd="0" presId="urn:microsoft.com/office/officeart/2005/8/layout/process1"/>
    <dgm:cxn modelId="{1533FF4D-872C-4A7A-B145-C1F800F5466C}" type="presParOf" srcId="{FC22E5C3-8FDE-4BE9-A130-9818D72FFD74}" destId="{80B6A0C7-5E01-488E-B75C-91C1DFB8F700}" srcOrd="4" destOrd="0" presId="urn:microsoft.com/office/officeart/2005/8/layout/process1"/>
    <dgm:cxn modelId="{D2D8F383-4262-4301-8BAF-C7C23135D2C4}" type="presParOf" srcId="{FC22E5C3-8FDE-4BE9-A130-9818D72FFD74}" destId="{A14DE321-5586-4D08-B7AB-FDF2ECAED85F}" srcOrd="5" destOrd="0" presId="urn:microsoft.com/office/officeart/2005/8/layout/process1"/>
    <dgm:cxn modelId="{0C2C1C8D-B8A2-459D-BAEE-C15AF61BC34B}" type="presParOf" srcId="{A14DE321-5586-4D08-B7AB-FDF2ECAED85F}" destId="{3C83A856-3591-4CBE-8B30-FB91561E546A}" srcOrd="0" destOrd="0" presId="urn:microsoft.com/office/officeart/2005/8/layout/process1"/>
    <dgm:cxn modelId="{7CEB8F5D-D9E3-4302-B466-34B049C4B4B5}" type="presParOf" srcId="{FC22E5C3-8FDE-4BE9-A130-9818D72FFD74}" destId="{7A3968B9-D9E9-4620-8D1E-DC6310BE0FCC}" srcOrd="6" destOrd="0" presId="urn:microsoft.com/office/officeart/2005/8/layout/process1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47E0F7-9B9C-4564-BABB-A1C0457DDA8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103B325-1553-453F-914F-BC9ADEE1B250}">
      <dgm:prSet phldrT="[Текст]" phldr="1"/>
      <dgm:spPr/>
      <dgm:t>
        <a:bodyPr/>
        <a:lstStyle/>
        <a:p>
          <a:endParaRPr lang="uk-UA"/>
        </a:p>
      </dgm:t>
    </dgm:pt>
    <dgm:pt modelId="{CDCFCF6B-D23B-4232-BE23-3B8528BE5C06}" type="parTrans" cxnId="{ECDC17DE-0F53-4F20-87B8-DA882E670859}">
      <dgm:prSet/>
      <dgm:spPr/>
      <dgm:t>
        <a:bodyPr/>
        <a:lstStyle/>
        <a:p>
          <a:endParaRPr lang="uk-UA"/>
        </a:p>
      </dgm:t>
    </dgm:pt>
    <dgm:pt modelId="{D51F7FB4-BDE2-493B-AA37-EC0FD04B02D3}" type="sibTrans" cxnId="{ECDC17DE-0F53-4F20-87B8-DA882E670859}">
      <dgm:prSet/>
      <dgm:spPr/>
      <dgm:t>
        <a:bodyPr/>
        <a:lstStyle/>
        <a:p>
          <a:endParaRPr lang="uk-UA"/>
        </a:p>
      </dgm:t>
    </dgm:pt>
    <dgm:pt modelId="{FDA7C518-1E11-4F6F-B0F5-DEF26F8DDD55}">
      <dgm:prSet phldrT="[Текст]"/>
      <dgm:spPr/>
      <dgm:t>
        <a:bodyPr/>
        <a:lstStyle/>
        <a:p>
          <a:endParaRPr lang="uk-UA" dirty="0"/>
        </a:p>
      </dgm:t>
    </dgm:pt>
    <dgm:pt modelId="{55C4E116-875A-4924-A632-DC238489499A}" type="parTrans" cxnId="{65256436-3F7C-4437-90FE-FF26AF9CD690}">
      <dgm:prSet/>
      <dgm:spPr/>
      <dgm:t>
        <a:bodyPr/>
        <a:lstStyle/>
        <a:p>
          <a:endParaRPr lang="uk-UA"/>
        </a:p>
      </dgm:t>
    </dgm:pt>
    <dgm:pt modelId="{9952C660-422A-4888-99AF-664F49E01CE1}" type="sibTrans" cxnId="{65256436-3F7C-4437-90FE-FF26AF9CD690}">
      <dgm:prSet/>
      <dgm:spPr/>
      <dgm:t>
        <a:bodyPr/>
        <a:lstStyle/>
        <a:p>
          <a:endParaRPr lang="uk-UA"/>
        </a:p>
      </dgm:t>
    </dgm:pt>
    <dgm:pt modelId="{B9FE054E-DF6C-47BA-806B-39AEE0BCCDDE}">
      <dgm:prSet phldrT="[Текст]" phldr="1"/>
      <dgm:spPr/>
      <dgm:t>
        <a:bodyPr/>
        <a:lstStyle/>
        <a:p>
          <a:endParaRPr lang="uk-UA"/>
        </a:p>
      </dgm:t>
    </dgm:pt>
    <dgm:pt modelId="{D3029A06-E5FC-4768-AE00-F3227E6207DA}" type="parTrans" cxnId="{5976AB4D-A0BE-40C1-A0B7-00D385D14081}">
      <dgm:prSet/>
      <dgm:spPr/>
      <dgm:t>
        <a:bodyPr/>
        <a:lstStyle/>
        <a:p>
          <a:endParaRPr lang="uk-UA"/>
        </a:p>
      </dgm:t>
    </dgm:pt>
    <dgm:pt modelId="{12C8BFE3-7275-412B-843F-4E2325EC9DD2}" type="sibTrans" cxnId="{5976AB4D-A0BE-40C1-A0B7-00D385D14081}">
      <dgm:prSet/>
      <dgm:spPr/>
      <dgm:t>
        <a:bodyPr/>
        <a:lstStyle/>
        <a:p>
          <a:endParaRPr lang="uk-UA"/>
        </a:p>
      </dgm:t>
    </dgm:pt>
    <dgm:pt modelId="{930CA2BE-41A5-4364-BC75-8F833417A4BE}">
      <dgm:prSet phldrT="[Текст]"/>
      <dgm:spPr/>
      <dgm:t>
        <a:bodyPr/>
        <a:lstStyle/>
        <a:p>
          <a:r>
            <a:rPr lang="uk-UA" smtClean="0"/>
            <a:t>Забезпечення можливості випускникам працювати відповідно фаху.</a:t>
          </a:r>
          <a:endParaRPr lang="uk-UA"/>
        </a:p>
      </dgm:t>
    </dgm:pt>
    <dgm:pt modelId="{EEB1803C-824A-4DF2-B811-4ED77F754E60}" type="parTrans" cxnId="{D9182B68-17BC-443D-8C46-0140C7E3A646}">
      <dgm:prSet/>
      <dgm:spPr/>
      <dgm:t>
        <a:bodyPr/>
        <a:lstStyle/>
        <a:p>
          <a:endParaRPr lang="uk-UA"/>
        </a:p>
      </dgm:t>
    </dgm:pt>
    <dgm:pt modelId="{42F81614-B403-4A29-97AF-88F7BD87C925}" type="sibTrans" cxnId="{D9182B68-17BC-443D-8C46-0140C7E3A646}">
      <dgm:prSet/>
      <dgm:spPr/>
      <dgm:t>
        <a:bodyPr/>
        <a:lstStyle/>
        <a:p>
          <a:endParaRPr lang="uk-UA"/>
        </a:p>
      </dgm:t>
    </dgm:pt>
    <dgm:pt modelId="{64945F76-3A24-4A7A-B6FF-6BE5E5D6B9E3}">
      <dgm:prSet/>
      <dgm:spPr/>
      <dgm:t>
        <a:bodyPr/>
        <a:lstStyle/>
        <a:p>
          <a:r>
            <a:rPr lang="uk-UA" dirty="0" smtClean="0"/>
            <a:t>Впровадження спільних програм щодо розвитку та удосконалення професійної освіти;</a:t>
          </a:r>
          <a:endParaRPr lang="uk-UA" dirty="0"/>
        </a:p>
      </dgm:t>
    </dgm:pt>
    <dgm:pt modelId="{E40CF93E-461C-48BB-B91B-913588F75280}" type="parTrans" cxnId="{0A549475-BE3B-4A52-9A40-BAAFE66ACA1B}">
      <dgm:prSet/>
      <dgm:spPr/>
      <dgm:t>
        <a:bodyPr/>
        <a:lstStyle/>
        <a:p>
          <a:endParaRPr lang="uk-UA"/>
        </a:p>
      </dgm:t>
    </dgm:pt>
    <dgm:pt modelId="{6E6E121F-B18A-4C2E-84FE-CE97A85D50ED}" type="sibTrans" cxnId="{0A549475-BE3B-4A52-9A40-BAAFE66ACA1B}">
      <dgm:prSet/>
      <dgm:spPr/>
      <dgm:t>
        <a:bodyPr/>
        <a:lstStyle/>
        <a:p>
          <a:endParaRPr lang="uk-UA"/>
        </a:p>
      </dgm:t>
    </dgm:pt>
    <dgm:pt modelId="{9CC8B863-F6EE-47F1-98C1-32247AADDFA8}">
      <dgm:prSet/>
      <dgm:spPr/>
      <dgm:t>
        <a:bodyPr/>
        <a:lstStyle/>
        <a:p>
          <a:r>
            <a:rPr lang="uk-UA" smtClean="0"/>
            <a:t>Покращення мовної компетентності;</a:t>
          </a:r>
          <a:endParaRPr lang="uk-UA"/>
        </a:p>
      </dgm:t>
    </dgm:pt>
    <dgm:pt modelId="{D0B1EE5F-97F5-497D-9E2F-BCF6C5989872}" type="parTrans" cxnId="{6724C952-3851-432B-B9F6-9166C5C8E4AD}">
      <dgm:prSet/>
      <dgm:spPr/>
      <dgm:t>
        <a:bodyPr/>
        <a:lstStyle/>
        <a:p>
          <a:endParaRPr lang="uk-UA"/>
        </a:p>
      </dgm:t>
    </dgm:pt>
    <dgm:pt modelId="{6FB87B6B-CD3E-410A-A81B-CF5AE9F4CF05}" type="sibTrans" cxnId="{6724C952-3851-432B-B9F6-9166C5C8E4AD}">
      <dgm:prSet/>
      <dgm:spPr/>
      <dgm:t>
        <a:bodyPr/>
        <a:lstStyle/>
        <a:p>
          <a:endParaRPr lang="uk-UA"/>
        </a:p>
      </dgm:t>
    </dgm:pt>
    <dgm:pt modelId="{22795CFF-42DC-4F39-9551-69A666E3E63F}" type="pres">
      <dgm:prSet presAssocID="{DA47E0F7-9B9C-4564-BABB-A1C0457DDA8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78E5BA9-253C-4058-A86D-1C7F5EE4125E}" type="pres">
      <dgm:prSet presAssocID="{0103B325-1553-453F-914F-BC9ADEE1B250}" presName="composite" presStyleCnt="0"/>
      <dgm:spPr/>
    </dgm:pt>
    <dgm:pt modelId="{C2789A98-A35E-4B2A-8466-A3FE1187F5ED}" type="pres">
      <dgm:prSet presAssocID="{0103B325-1553-453F-914F-BC9ADEE1B25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05C408D-4335-424F-9033-B7D469708920}" type="pres">
      <dgm:prSet presAssocID="{0103B325-1553-453F-914F-BC9ADEE1B250}" presName="descendantText" presStyleLbl="alignAcc1" presStyleIdx="0" presStyleCnt="3" custLinFactNeighborX="172" custLinFactNeighborY="1057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DBDC22B-3EAF-4C15-A7AF-C693A29EF00B}" type="pres">
      <dgm:prSet presAssocID="{D51F7FB4-BDE2-493B-AA37-EC0FD04B02D3}" presName="sp" presStyleCnt="0"/>
      <dgm:spPr/>
    </dgm:pt>
    <dgm:pt modelId="{0C14C16B-3918-472C-92CC-81B1B95DBFF6}" type="pres">
      <dgm:prSet presAssocID="{FDA7C518-1E11-4F6F-B0F5-DEF26F8DDD55}" presName="composite" presStyleCnt="0"/>
      <dgm:spPr/>
    </dgm:pt>
    <dgm:pt modelId="{C04B6FA5-E318-4FE0-B039-2000C05D61D8}" type="pres">
      <dgm:prSet presAssocID="{FDA7C518-1E11-4F6F-B0F5-DEF26F8DDD5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28585E-4568-4185-A276-01F2C7A5C0D2}" type="pres">
      <dgm:prSet presAssocID="{FDA7C518-1E11-4F6F-B0F5-DEF26F8DDD5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7FB53A1-69D4-4C21-8127-055F33BF1E14}" type="pres">
      <dgm:prSet presAssocID="{9952C660-422A-4888-99AF-664F49E01CE1}" presName="sp" presStyleCnt="0"/>
      <dgm:spPr/>
    </dgm:pt>
    <dgm:pt modelId="{97DD840B-153E-49A3-8411-497CBD047F2B}" type="pres">
      <dgm:prSet presAssocID="{B9FE054E-DF6C-47BA-806B-39AEE0BCCDDE}" presName="composite" presStyleCnt="0"/>
      <dgm:spPr/>
    </dgm:pt>
    <dgm:pt modelId="{7BD9CA91-141F-4A1D-BE83-74CC985ECDDE}" type="pres">
      <dgm:prSet presAssocID="{B9FE054E-DF6C-47BA-806B-39AEE0BCCDD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4DD7D9-A3A8-41E9-8217-6FA79120FB80}" type="pres">
      <dgm:prSet presAssocID="{B9FE054E-DF6C-47BA-806B-39AEE0BCCDDE}" presName="descendantText" presStyleLbl="alignAcc1" presStyleIdx="2" presStyleCnt="3" custLinFactNeighborX="172" custLinFactNeighborY="25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A549475-BE3B-4A52-9A40-BAAFE66ACA1B}" srcId="{0103B325-1553-453F-914F-BC9ADEE1B250}" destId="{64945F76-3A24-4A7A-B6FF-6BE5E5D6B9E3}" srcOrd="0" destOrd="0" parTransId="{E40CF93E-461C-48BB-B91B-913588F75280}" sibTransId="{6E6E121F-B18A-4C2E-84FE-CE97A85D50ED}"/>
    <dgm:cxn modelId="{14DA7882-B33B-4E50-A94B-803DAD634E1E}" type="presOf" srcId="{FDA7C518-1E11-4F6F-B0F5-DEF26F8DDD55}" destId="{C04B6FA5-E318-4FE0-B039-2000C05D61D8}" srcOrd="0" destOrd="0" presId="urn:microsoft.com/office/officeart/2005/8/layout/chevron2"/>
    <dgm:cxn modelId="{D9182B68-17BC-443D-8C46-0140C7E3A646}" srcId="{B9FE054E-DF6C-47BA-806B-39AEE0BCCDDE}" destId="{930CA2BE-41A5-4364-BC75-8F833417A4BE}" srcOrd="0" destOrd="0" parTransId="{EEB1803C-824A-4DF2-B811-4ED77F754E60}" sibTransId="{42F81614-B403-4A29-97AF-88F7BD87C925}"/>
    <dgm:cxn modelId="{5976AB4D-A0BE-40C1-A0B7-00D385D14081}" srcId="{DA47E0F7-9B9C-4564-BABB-A1C0457DDA88}" destId="{B9FE054E-DF6C-47BA-806B-39AEE0BCCDDE}" srcOrd="2" destOrd="0" parTransId="{D3029A06-E5FC-4768-AE00-F3227E6207DA}" sibTransId="{12C8BFE3-7275-412B-843F-4E2325EC9DD2}"/>
    <dgm:cxn modelId="{99DA49E4-546E-4B13-BA3A-C7A160721B74}" type="presOf" srcId="{64945F76-3A24-4A7A-B6FF-6BE5E5D6B9E3}" destId="{F05C408D-4335-424F-9033-B7D469708920}" srcOrd="0" destOrd="0" presId="urn:microsoft.com/office/officeart/2005/8/layout/chevron2"/>
    <dgm:cxn modelId="{65256436-3F7C-4437-90FE-FF26AF9CD690}" srcId="{DA47E0F7-9B9C-4564-BABB-A1C0457DDA88}" destId="{FDA7C518-1E11-4F6F-B0F5-DEF26F8DDD55}" srcOrd="1" destOrd="0" parTransId="{55C4E116-875A-4924-A632-DC238489499A}" sibTransId="{9952C660-422A-4888-99AF-664F49E01CE1}"/>
    <dgm:cxn modelId="{08220CC2-7F32-4818-9DBB-8BBD69090A1A}" type="presOf" srcId="{930CA2BE-41A5-4364-BC75-8F833417A4BE}" destId="{684DD7D9-A3A8-41E9-8217-6FA79120FB80}" srcOrd="0" destOrd="0" presId="urn:microsoft.com/office/officeart/2005/8/layout/chevron2"/>
    <dgm:cxn modelId="{6785CC5F-4A66-42C3-952B-50CC2588CC15}" type="presOf" srcId="{DA47E0F7-9B9C-4564-BABB-A1C0457DDA88}" destId="{22795CFF-42DC-4F39-9551-69A666E3E63F}" srcOrd="0" destOrd="0" presId="urn:microsoft.com/office/officeart/2005/8/layout/chevron2"/>
    <dgm:cxn modelId="{ECDC17DE-0F53-4F20-87B8-DA882E670859}" srcId="{DA47E0F7-9B9C-4564-BABB-A1C0457DDA88}" destId="{0103B325-1553-453F-914F-BC9ADEE1B250}" srcOrd="0" destOrd="0" parTransId="{CDCFCF6B-D23B-4232-BE23-3B8528BE5C06}" sibTransId="{D51F7FB4-BDE2-493B-AA37-EC0FD04B02D3}"/>
    <dgm:cxn modelId="{6724C952-3851-432B-B9F6-9166C5C8E4AD}" srcId="{FDA7C518-1E11-4F6F-B0F5-DEF26F8DDD55}" destId="{9CC8B863-F6EE-47F1-98C1-32247AADDFA8}" srcOrd="0" destOrd="0" parTransId="{D0B1EE5F-97F5-497D-9E2F-BCF6C5989872}" sibTransId="{6FB87B6B-CD3E-410A-A81B-CF5AE9F4CF05}"/>
    <dgm:cxn modelId="{CB8932D8-17EC-42EB-BE37-4450EB23BD25}" type="presOf" srcId="{9CC8B863-F6EE-47F1-98C1-32247AADDFA8}" destId="{4828585E-4568-4185-A276-01F2C7A5C0D2}" srcOrd="0" destOrd="0" presId="urn:microsoft.com/office/officeart/2005/8/layout/chevron2"/>
    <dgm:cxn modelId="{9F0B507E-D385-43FE-A8EE-0ACE5BD7B946}" type="presOf" srcId="{B9FE054E-DF6C-47BA-806B-39AEE0BCCDDE}" destId="{7BD9CA91-141F-4A1D-BE83-74CC985ECDDE}" srcOrd="0" destOrd="0" presId="urn:microsoft.com/office/officeart/2005/8/layout/chevron2"/>
    <dgm:cxn modelId="{DDBFE640-20BD-4B9D-B593-1D3AC62FC0D5}" type="presOf" srcId="{0103B325-1553-453F-914F-BC9ADEE1B250}" destId="{C2789A98-A35E-4B2A-8466-A3FE1187F5ED}" srcOrd="0" destOrd="0" presId="urn:microsoft.com/office/officeart/2005/8/layout/chevron2"/>
    <dgm:cxn modelId="{74A450F8-1565-4A3C-A19D-3296A9C1EB79}" type="presParOf" srcId="{22795CFF-42DC-4F39-9551-69A666E3E63F}" destId="{D78E5BA9-253C-4058-A86D-1C7F5EE4125E}" srcOrd="0" destOrd="0" presId="urn:microsoft.com/office/officeart/2005/8/layout/chevron2"/>
    <dgm:cxn modelId="{0BD2B88C-77B6-4A82-9387-AE8BA9E63D95}" type="presParOf" srcId="{D78E5BA9-253C-4058-A86D-1C7F5EE4125E}" destId="{C2789A98-A35E-4B2A-8466-A3FE1187F5ED}" srcOrd="0" destOrd="0" presId="urn:microsoft.com/office/officeart/2005/8/layout/chevron2"/>
    <dgm:cxn modelId="{A80E1C20-041F-422D-AB92-42022E2EFBDD}" type="presParOf" srcId="{D78E5BA9-253C-4058-A86D-1C7F5EE4125E}" destId="{F05C408D-4335-424F-9033-B7D469708920}" srcOrd="1" destOrd="0" presId="urn:microsoft.com/office/officeart/2005/8/layout/chevron2"/>
    <dgm:cxn modelId="{3D1FEAB1-BE42-454E-AF0F-6844F3C13176}" type="presParOf" srcId="{22795CFF-42DC-4F39-9551-69A666E3E63F}" destId="{FDBDC22B-3EAF-4C15-A7AF-C693A29EF00B}" srcOrd="1" destOrd="0" presId="urn:microsoft.com/office/officeart/2005/8/layout/chevron2"/>
    <dgm:cxn modelId="{8489796C-E753-4D96-8E27-4818E85D2284}" type="presParOf" srcId="{22795CFF-42DC-4F39-9551-69A666E3E63F}" destId="{0C14C16B-3918-472C-92CC-81B1B95DBFF6}" srcOrd="2" destOrd="0" presId="urn:microsoft.com/office/officeart/2005/8/layout/chevron2"/>
    <dgm:cxn modelId="{A137B760-BC31-4181-A167-A5A4DAE39A9D}" type="presParOf" srcId="{0C14C16B-3918-472C-92CC-81B1B95DBFF6}" destId="{C04B6FA5-E318-4FE0-B039-2000C05D61D8}" srcOrd="0" destOrd="0" presId="urn:microsoft.com/office/officeart/2005/8/layout/chevron2"/>
    <dgm:cxn modelId="{EDA1B967-E0D2-462A-84C0-7B56E6A38751}" type="presParOf" srcId="{0C14C16B-3918-472C-92CC-81B1B95DBFF6}" destId="{4828585E-4568-4185-A276-01F2C7A5C0D2}" srcOrd="1" destOrd="0" presId="urn:microsoft.com/office/officeart/2005/8/layout/chevron2"/>
    <dgm:cxn modelId="{7461B965-A4B7-4451-A413-5E95072B8709}" type="presParOf" srcId="{22795CFF-42DC-4F39-9551-69A666E3E63F}" destId="{37FB53A1-69D4-4C21-8127-055F33BF1E14}" srcOrd="3" destOrd="0" presId="urn:microsoft.com/office/officeart/2005/8/layout/chevron2"/>
    <dgm:cxn modelId="{BDDE32FE-BD77-4C12-B044-F6C87DB2C945}" type="presParOf" srcId="{22795CFF-42DC-4F39-9551-69A666E3E63F}" destId="{97DD840B-153E-49A3-8411-497CBD047F2B}" srcOrd="4" destOrd="0" presId="urn:microsoft.com/office/officeart/2005/8/layout/chevron2"/>
    <dgm:cxn modelId="{0407E908-EF6A-4ABA-B2B6-B09B4AA9BB15}" type="presParOf" srcId="{97DD840B-153E-49A3-8411-497CBD047F2B}" destId="{7BD9CA91-141F-4A1D-BE83-74CC985ECDDE}" srcOrd="0" destOrd="0" presId="urn:microsoft.com/office/officeart/2005/8/layout/chevron2"/>
    <dgm:cxn modelId="{29BFFFD1-449B-4849-8087-886A3A88C67C}" type="presParOf" srcId="{97DD840B-153E-49A3-8411-497CBD047F2B}" destId="{684DD7D9-A3A8-41E9-8217-6FA79120FB80}" srcOrd="1" destOrd="0" presId="urn:microsoft.com/office/officeart/2005/8/layout/chevron2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F1DA5-209F-4F5F-A362-18756CB42AB8}">
      <dsp:nvSpPr>
        <dsp:cNvPr id="0" name=""/>
        <dsp:cNvSpPr/>
      </dsp:nvSpPr>
      <dsp:spPr>
        <a:xfrm>
          <a:off x="892394" y="2556284"/>
          <a:ext cx="584957" cy="1114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2478" y="0"/>
              </a:lnTo>
              <a:lnTo>
                <a:pt x="292478" y="1114629"/>
              </a:lnTo>
              <a:lnTo>
                <a:pt x="584957" y="11146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1153403" y="3082128"/>
        <a:ext cx="62939" cy="62939"/>
      </dsp:txXfrm>
    </dsp:sp>
    <dsp:sp modelId="{FDFBE6AE-A122-4583-88F8-CC4987491BFB}">
      <dsp:nvSpPr>
        <dsp:cNvPr id="0" name=""/>
        <dsp:cNvSpPr/>
      </dsp:nvSpPr>
      <dsp:spPr>
        <a:xfrm>
          <a:off x="892394" y="2510564"/>
          <a:ext cx="5849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4957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1170249" y="2541660"/>
        <a:ext cx="29247" cy="29247"/>
      </dsp:txXfrm>
    </dsp:sp>
    <dsp:sp modelId="{D10BBC67-75ED-4579-80C2-A1872837C7C4}">
      <dsp:nvSpPr>
        <dsp:cNvPr id="0" name=""/>
        <dsp:cNvSpPr/>
      </dsp:nvSpPr>
      <dsp:spPr>
        <a:xfrm>
          <a:off x="892394" y="1441654"/>
          <a:ext cx="584957" cy="1114629"/>
        </a:xfrm>
        <a:custGeom>
          <a:avLst/>
          <a:gdLst/>
          <a:ahLst/>
          <a:cxnLst/>
          <a:rect l="0" t="0" r="0" b="0"/>
          <a:pathLst>
            <a:path>
              <a:moveTo>
                <a:pt x="0" y="1114629"/>
              </a:moveTo>
              <a:lnTo>
                <a:pt x="292478" y="1114629"/>
              </a:lnTo>
              <a:lnTo>
                <a:pt x="292478" y="0"/>
              </a:lnTo>
              <a:lnTo>
                <a:pt x="58495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1153403" y="1967499"/>
        <a:ext cx="62939" cy="62939"/>
      </dsp:txXfrm>
    </dsp:sp>
    <dsp:sp modelId="{B40C6243-A1A8-4CF9-AD44-5C755F17EE30}">
      <dsp:nvSpPr>
        <dsp:cNvPr id="0" name=""/>
        <dsp:cNvSpPr/>
      </dsp:nvSpPr>
      <dsp:spPr>
        <a:xfrm rot="16200000">
          <a:off x="-1900045" y="2110432"/>
          <a:ext cx="4693177" cy="891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/>
            <a:t>Система освіти </a:t>
          </a:r>
          <a:r>
            <a:rPr lang="uk-UA" sz="3100" kern="1200" dirty="0" err="1" smtClean="0"/>
            <a:t>Бродівщини</a:t>
          </a:r>
          <a:endParaRPr lang="uk-UA" sz="3100" kern="1200" dirty="0"/>
        </a:p>
      </dsp:txBody>
      <dsp:txXfrm>
        <a:off x="-1900045" y="2110432"/>
        <a:ext cx="4693177" cy="891703"/>
      </dsp:txXfrm>
    </dsp:sp>
    <dsp:sp modelId="{DB6FAC6C-F0EF-4BF9-A7E1-8E9FDB761648}">
      <dsp:nvSpPr>
        <dsp:cNvPr id="0" name=""/>
        <dsp:cNvSpPr/>
      </dsp:nvSpPr>
      <dsp:spPr>
        <a:xfrm>
          <a:off x="1477352" y="995802"/>
          <a:ext cx="2924788" cy="891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err="1" smtClean="0"/>
            <a:t>Дошкілля</a:t>
          </a:r>
          <a:r>
            <a:rPr lang="uk-UA" sz="2600" kern="1200" dirty="0" smtClean="0"/>
            <a:t> (24)</a:t>
          </a:r>
          <a:endParaRPr lang="uk-UA" sz="2600" kern="1200" dirty="0"/>
        </a:p>
      </dsp:txBody>
      <dsp:txXfrm>
        <a:off x="1477352" y="995802"/>
        <a:ext cx="2924788" cy="891703"/>
      </dsp:txXfrm>
    </dsp:sp>
    <dsp:sp modelId="{CE182F3F-7E6B-4136-BE79-BF7E5144F751}">
      <dsp:nvSpPr>
        <dsp:cNvPr id="0" name=""/>
        <dsp:cNvSpPr/>
      </dsp:nvSpPr>
      <dsp:spPr>
        <a:xfrm>
          <a:off x="1477352" y="2110432"/>
          <a:ext cx="2924788" cy="891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Загальна середня освіта (56)</a:t>
          </a:r>
          <a:endParaRPr lang="uk-UA" sz="2600" kern="1200" dirty="0"/>
        </a:p>
      </dsp:txBody>
      <dsp:txXfrm>
        <a:off x="1477352" y="2110432"/>
        <a:ext cx="2924788" cy="891703"/>
      </dsp:txXfrm>
    </dsp:sp>
    <dsp:sp modelId="{9A28EA80-AB5B-4167-B24A-E9AEE380EF6D}">
      <dsp:nvSpPr>
        <dsp:cNvPr id="0" name=""/>
        <dsp:cNvSpPr/>
      </dsp:nvSpPr>
      <dsp:spPr>
        <a:xfrm>
          <a:off x="1477352" y="3225061"/>
          <a:ext cx="2924788" cy="891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Позашкільна (решта)</a:t>
          </a:r>
          <a:endParaRPr lang="uk-UA" sz="2600" kern="1200" dirty="0"/>
        </a:p>
      </dsp:txBody>
      <dsp:txXfrm>
        <a:off x="1477352" y="3225061"/>
        <a:ext cx="2924788" cy="8917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470F9-B0F9-482B-814A-B3E21C461B69}">
      <dsp:nvSpPr>
        <dsp:cNvPr id="0" name=""/>
        <dsp:cNvSpPr/>
      </dsp:nvSpPr>
      <dsp:spPr>
        <a:xfrm>
          <a:off x="3453" y="569393"/>
          <a:ext cx="1510059" cy="9060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alpha val="9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alpha val="9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Випускники 11 класів</a:t>
          </a:r>
          <a:endParaRPr lang="uk-UA" sz="1500" kern="1200" dirty="0"/>
        </a:p>
      </dsp:txBody>
      <dsp:txXfrm>
        <a:off x="29990" y="595930"/>
        <a:ext cx="1456985" cy="852961"/>
      </dsp:txXfrm>
    </dsp:sp>
    <dsp:sp modelId="{48179A21-7CE1-49CE-8DCF-16CD901CFDCE}">
      <dsp:nvSpPr>
        <dsp:cNvPr id="0" name=""/>
        <dsp:cNvSpPr/>
      </dsp:nvSpPr>
      <dsp:spPr>
        <a:xfrm>
          <a:off x="1650806" y="835164"/>
          <a:ext cx="291061" cy="3744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shade val="9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shade val="9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/>
        </a:p>
      </dsp:txBody>
      <dsp:txXfrm>
        <a:off x="1650806" y="910063"/>
        <a:ext cx="203743" cy="224696"/>
      </dsp:txXfrm>
    </dsp:sp>
    <dsp:sp modelId="{4E1DFF23-32CA-4730-9520-5FBFA4D18BE4}">
      <dsp:nvSpPr>
        <dsp:cNvPr id="0" name=""/>
        <dsp:cNvSpPr/>
      </dsp:nvSpPr>
      <dsp:spPr>
        <a:xfrm>
          <a:off x="2062685" y="569393"/>
          <a:ext cx="1510059" cy="9060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hade val="63000"/>
                <a:satMod val="165000"/>
              </a:schemeClr>
            </a:gs>
            <a:gs pos="30000">
              <a:schemeClr val="accent2">
                <a:alpha val="90000"/>
                <a:hueOff val="0"/>
                <a:satOff val="0"/>
                <a:lumOff val="0"/>
                <a:alphaOff val="-13333"/>
                <a:shade val="58000"/>
                <a:satMod val="165000"/>
              </a:schemeClr>
            </a:gs>
            <a:gs pos="75000">
              <a:schemeClr val="accent2">
                <a:alpha val="90000"/>
                <a:hueOff val="0"/>
                <a:satOff val="0"/>
                <a:lumOff val="0"/>
                <a:alphaOff val="-13333"/>
                <a:shade val="30000"/>
                <a:satMod val="17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ДПА</a:t>
          </a:r>
          <a:endParaRPr lang="uk-UA" sz="1500" kern="1200" dirty="0"/>
        </a:p>
      </dsp:txBody>
      <dsp:txXfrm>
        <a:off x="2089222" y="595930"/>
        <a:ext cx="1456985" cy="852961"/>
      </dsp:txXfrm>
    </dsp:sp>
    <dsp:sp modelId="{4A3A26F3-EA99-4D54-9C73-2299AFEA22B3}">
      <dsp:nvSpPr>
        <dsp:cNvPr id="0" name=""/>
        <dsp:cNvSpPr/>
      </dsp:nvSpPr>
      <dsp:spPr>
        <a:xfrm>
          <a:off x="3737463" y="835164"/>
          <a:ext cx="349203" cy="3744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116675"/>
                <a:satOff val="-234"/>
                <a:lumOff val="11795"/>
                <a:alphaOff val="0"/>
                <a:shade val="63000"/>
                <a:satMod val="165000"/>
              </a:schemeClr>
            </a:gs>
            <a:gs pos="30000">
              <a:schemeClr val="accent2">
                <a:shade val="90000"/>
                <a:hueOff val="116675"/>
                <a:satOff val="-234"/>
                <a:lumOff val="11795"/>
                <a:alphaOff val="0"/>
                <a:shade val="58000"/>
                <a:satMod val="165000"/>
              </a:schemeClr>
            </a:gs>
            <a:gs pos="75000">
              <a:schemeClr val="accent2">
                <a:shade val="90000"/>
                <a:hueOff val="116675"/>
                <a:satOff val="-234"/>
                <a:lumOff val="11795"/>
                <a:alphaOff val="0"/>
                <a:shade val="30000"/>
                <a:satMod val="175000"/>
              </a:schemeClr>
            </a:gs>
            <a:gs pos="100000">
              <a:schemeClr val="accent2">
                <a:shade val="90000"/>
                <a:hueOff val="116675"/>
                <a:satOff val="-234"/>
                <a:lumOff val="11795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/>
        </a:p>
      </dsp:txBody>
      <dsp:txXfrm>
        <a:off x="3737463" y="910063"/>
        <a:ext cx="244442" cy="224696"/>
      </dsp:txXfrm>
    </dsp:sp>
    <dsp:sp modelId="{80B6A0C7-5E01-488E-B75C-91C1DFB8F700}">
      <dsp:nvSpPr>
        <dsp:cNvPr id="0" name=""/>
        <dsp:cNvSpPr/>
      </dsp:nvSpPr>
      <dsp:spPr>
        <a:xfrm>
          <a:off x="4231619" y="569393"/>
          <a:ext cx="1510059" cy="9060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hade val="63000"/>
                <a:satMod val="165000"/>
              </a:schemeClr>
            </a:gs>
            <a:gs pos="30000">
              <a:schemeClr val="accent2">
                <a:alpha val="90000"/>
                <a:hueOff val="0"/>
                <a:satOff val="0"/>
                <a:lumOff val="0"/>
                <a:alphaOff val="-26667"/>
                <a:shade val="58000"/>
                <a:satMod val="165000"/>
              </a:schemeClr>
            </a:gs>
            <a:gs pos="75000">
              <a:schemeClr val="accent2">
                <a:alpha val="90000"/>
                <a:hueOff val="0"/>
                <a:satOff val="0"/>
                <a:lumOff val="0"/>
                <a:alphaOff val="-26667"/>
                <a:shade val="30000"/>
                <a:satMod val="17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ЗНО</a:t>
          </a:r>
          <a:endParaRPr lang="uk-UA" sz="1500" kern="1200" dirty="0"/>
        </a:p>
      </dsp:txBody>
      <dsp:txXfrm>
        <a:off x="4258156" y="595930"/>
        <a:ext cx="1456985" cy="852961"/>
      </dsp:txXfrm>
    </dsp:sp>
    <dsp:sp modelId="{A14DE321-5586-4D08-B7AB-FDF2ECAED85F}">
      <dsp:nvSpPr>
        <dsp:cNvPr id="0" name=""/>
        <dsp:cNvSpPr/>
      </dsp:nvSpPr>
      <dsp:spPr>
        <a:xfrm>
          <a:off x="5786557" y="835164"/>
          <a:ext cx="320132" cy="3744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233350"/>
                <a:satOff val="-469"/>
                <a:lumOff val="23589"/>
                <a:alphaOff val="0"/>
                <a:shade val="63000"/>
                <a:satMod val="165000"/>
              </a:schemeClr>
            </a:gs>
            <a:gs pos="30000">
              <a:schemeClr val="accent2">
                <a:shade val="90000"/>
                <a:hueOff val="233350"/>
                <a:satOff val="-469"/>
                <a:lumOff val="23589"/>
                <a:alphaOff val="0"/>
                <a:shade val="58000"/>
                <a:satMod val="165000"/>
              </a:schemeClr>
            </a:gs>
            <a:gs pos="75000">
              <a:schemeClr val="accent2">
                <a:shade val="90000"/>
                <a:hueOff val="233350"/>
                <a:satOff val="-469"/>
                <a:lumOff val="23589"/>
                <a:alphaOff val="0"/>
                <a:shade val="30000"/>
                <a:satMod val="175000"/>
              </a:schemeClr>
            </a:gs>
            <a:gs pos="100000">
              <a:schemeClr val="accent2">
                <a:shade val="90000"/>
                <a:hueOff val="233350"/>
                <a:satOff val="-469"/>
                <a:lumOff val="23589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/>
        </a:p>
      </dsp:txBody>
      <dsp:txXfrm>
        <a:off x="5786557" y="910063"/>
        <a:ext cx="224092" cy="224696"/>
      </dsp:txXfrm>
    </dsp:sp>
    <dsp:sp modelId="{7A3968B9-D9E9-4620-8D1E-DC6310BE0FCC}">
      <dsp:nvSpPr>
        <dsp:cNvPr id="0" name=""/>
        <dsp:cNvSpPr/>
      </dsp:nvSpPr>
      <dsp:spPr>
        <a:xfrm>
          <a:off x="6345702" y="569393"/>
          <a:ext cx="1510059" cy="9060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63000"/>
                <a:satMod val="165000"/>
              </a:schemeClr>
            </a:gs>
            <a:gs pos="30000">
              <a:schemeClr val="accent2">
                <a:alpha val="90000"/>
                <a:hueOff val="0"/>
                <a:satOff val="0"/>
                <a:lumOff val="0"/>
                <a:alphaOff val="-40000"/>
                <a:shade val="58000"/>
                <a:satMod val="165000"/>
              </a:schemeClr>
            </a:gs>
            <a:gs pos="75000">
              <a:schemeClr val="accent2">
                <a:alpha val="90000"/>
                <a:hueOff val="0"/>
                <a:satOff val="0"/>
                <a:lumOff val="0"/>
                <a:alphaOff val="-40000"/>
                <a:shade val="30000"/>
                <a:satMod val="17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Університети, інститути</a:t>
          </a:r>
          <a:endParaRPr lang="uk-UA" sz="1500" kern="1200" dirty="0"/>
        </a:p>
      </dsp:txBody>
      <dsp:txXfrm>
        <a:off x="6372239" y="595930"/>
        <a:ext cx="1456985" cy="8529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470F9-B0F9-482B-814A-B3E21C461B69}">
      <dsp:nvSpPr>
        <dsp:cNvPr id="0" name=""/>
        <dsp:cNvSpPr/>
      </dsp:nvSpPr>
      <dsp:spPr>
        <a:xfrm>
          <a:off x="3471" y="768787"/>
          <a:ext cx="1517827" cy="910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alpha val="9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alpha val="9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Випускники 9 класів</a:t>
          </a:r>
          <a:endParaRPr lang="uk-UA" sz="1700" kern="1200" dirty="0"/>
        </a:p>
      </dsp:txBody>
      <dsp:txXfrm>
        <a:off x="30144" y="795460"/>
        <a:ext cx="1464481" cy="857350"/>
      </dsp:txXfrm>
    </dsp:sp>
    <dsp:sp modelId="{48179A21-7CE1-49CE-8DCF-16CD901CFDCE}">
      <dsp:nvSpPr>
        <dsp:cNvPr id="0" name=""/>
        <dsp:cNvSpPr/>
      </dsp:nvSpPr>
      <dsp:spPr>
        <a:xfrm>
          <a:off x="1659298" y="1035925"/>
          <a:ext cx="292558" cy="3764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shade val="9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shade val="9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>
        <a:off x="1659298" y="1111209"/>
        <a:ext cx="204791" cy="225853"/>
      </dsp:txXfrm>
    </dsp:sp>
    <dsp:sp modelId="{4E1DFF23-32CA-4730-9520-5FBFA4D18BE4}">
      <dsp:nvSpPr>
        <dsp:cNvPr id="0" name=""/>
        <dsp:cNvSpPr/>
      </dsp:nvSpPr>
      <dsp:spPr>
        <a:xfrm>
          <a:off x="2073296" y="768787"/>
          <a:ext cx="1517827" cy="910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hade val="63000"/>
                <a:satMod val="165000"/>
              </a:schemeClr>
            </a:gs>
            <a:gs pos="30000">
              <a:schemeClr val="accent2">
                <a:alpha val="90000"/>
                <a:hueOff val="0"/>
                <a:satOff val="0"/>
                <a:lumOff val="0"/>
                <a:alphaOff val="-13333"/>
                <a:shade val="58000"/>
                <a:satMod val="165000"/>
              </a:schemeClr>
            </a:gs>
            <a:gs pos="75000">
              <a:schemeClr val="accent2">
                <a:alpha val="90000"/>
                <a:hueOff val="0"/>
                <a:satOff val="0"/>
                <a:lumOff val="0"/>
                <a:alphaOff val="-13333"/>
                <a:shade val="30000"/>
                <a:satMod val="17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ДПА</a:t>
          </a:r>
          <a:endParaRPr lang="uk-UA" sz="1700" kern="1200" dirty="0"/>
        </a:p>
      </dsp:txBody>
      <dsp:txXfrm>
        <a:off x="2099969" y="795460"/>
        <a:ext cx="1464481" cy="857350"/>
      </dsp:txXfrm>
    </dsp:sp>
    <dsp:sp modelId="{4A3A26F3-EA99-4D54-9C73-2299AFEA22B3}">
      <dsp:nvSpPr>
        <dsp:cNvPr id="0" name=""/>
        <dsp:cNvSpPr/>
      </dsp:nvSpPr>
      <dsp:spPr>
        <a:xfrm>
          <a:off x="3756691" y="1035925"/>
          <a:ext cx="351000" cy="3764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116675"/>
                <a:satOff val="-234"/>
                <a:lumOff val="11795"/>
                <a:alphaOff val="0"/>
                <a:shade val="63000"/>
                <a:satMod val="165000"/>
              </a:schemeClr>
            </a:gs>
            <a:gs pos="30000">
              <a:schemeClr val="accent2">
                <a:shade val="90000"/>
                <a:hueOff val="116675"/>
                <a:satOff val="-234"/>
                <a:lumOff val="11795"/>
                <a:alphaOff val="0"/>
                <a:shade val="58000"/>
                <a:satMod val="165000"/>
              </a:schemeClr>
            </a:gs>
            <a:gs pos="75000">
              <a:schemeClr val="accent2">
                <a:shade val="90000"/>
                <a:hueOff val="116675"/>
                <a:satOff val="-234"/>
                <a:lumOff val="11795"/>
                <a:alphaOff val="0"/>
                <a:shade val="30000"/>
                <a:satMod val="175000"/>
              </a:schemeClr>
            </a:gs>
            <a:gs pos="100000">
              <a:schemeClr val="accent2">
                <a:shade val="90000"/>
                <a:hueOff val="116675"/>
                <a:satOff val="-234"/>
                <a:lumOff val="11795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>
        <a:off x="3756691" y="1111209"/>
        <a:ext cx="245700" cy="225853"/>
      </dsp:txXfrm>
    </dsp:sp>
    <dsp:sp modelId="{80B6A0C7-5E01-488E-B75C-91C1DFB8F700}">
      <dsp:nvSpPr>
        <dsp:cNvPr id="0" name=""/>
        <dsp:cNvSpPr/>
      </dsp:nvSpPr>
      <dsp:spPr>
        <a:xfrm>
          <a:off x="4253389" y="768787"/>
          <a:ext cx="1517827" cy="910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hade val="63000"/>
                <a:satMod val="165000"/>
              </a:schemeClr>
            </a:gs>
            <a:gs pos="30000">
              <a:schemeClr val="accent2">
                <a:alpha val="90000"/>
                <a:hueOff val="0"/>
                <a:satOff val="0"/>
                <a:lumOff val="0"/>
                <a:alphaOff val="-26667"/>
                <a:shade val="58000"/>
                <a:satMod val="165000"/>
              </a:schemeClr>
            </a:gs>
            <a:gs pos="75000">
              <a:schemeClr val="accent2">
                <a:alpha val="90000"/>
                <a:hueOff val="0"/>
                <a:satOff val="0"/>
                <a:lumOff val="0"/>
                <a:alphaOff val="-26667"/>
                <a:shade val="30000"/>
                <a:satMod val="17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Вступні іспити</a:t>
          </a:r>
          <a:endParaRPr lang="uk-UA" sz="1700" kern="1200" dirty="0"/>
        </a:p>
      </dsp:txBody>
      <dsp:txXfrm>
        <a:off x="4280062" y="795460"/>
        <a:ext cx="1464481" cy="857350"/>
      </dsp:txXfrm>
    </dsp:sp>
    <dsp:sp modelId="{A14DE321-5586-4D08-B7AB-FDF2ECAED85F}">
      <dsp:nvSpPr>
        <dsp:cNvPr id="0" name=""/>
        <dsp:cNvSpPr/>
      </dsp:nvSpPr>
      <dsp:spPr>
        <a:xfrm>
          <a:off x="5816327" y="1035925"/>
          <a:ext cx="321779" cy="3764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233350"/>
                <a:satOff val="-469"/>
                <a:lumOff val="23589"/>
                <a:alphaOff val="0"/>
                <a:shade val="63000"/>
                <a:satMod val="165000"/>
              </a:schemeClr>
            </a:gs>
            <a:gs pos="30000">
              <a:schemeClr val="accent2">
                <a:shade val="90000"/>
                <a:hueOff val="233350"/>
                <a:satOff val="-469"/>
                <a:lumOff val="23589"/>
                <a:alphaOff val="0"/>
                <a:shade val="58000"/>
                <a:satMod val="165000"/>
              </a:schemeClr>
            </a:gs>
            <a:gs pos="75000">
              <a:schemeClr val="accent2">
                <a:shade val="90000"/>
                <a:hueOff val="233350"/>
                <a:satOff val="-469"/>
                <a:lumOff val="23589"/>
                <a:alphaOff val="0"/>
                <a:shade val="30000"/>
                <a:satMod val="175000"/>
              </a:schemeClr>
            </a:gs>
            <a:gs pos="100000">
              <a:schemeClr val="accent2">
                <a:shade val="90000"/>
                <a:hueOff val="233350"/>
                <a:satOff val="-469"/>
                <a:lumOff val="23589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>
        <a:off x="5816327" y="1111209"/>
        <a:ext cx="225245" cy="225853"/>
      </dsp:txXfrm>
    </dsp:sp>
    <dsp:sp modelId="{7A3968B9-D9E9-4620-8D1E-DC6310BE0FCC}">
      <dsp:nvSpPr>
        <dsp:cNvPr id="0" name=""/>
        <dsp:cNvSpPr/>
      </dsp:nvSpPr>
      <dsp:spPr>
        <a:xfrm>
          <a:off x="6378348" y="768787"/>
          <a:ext cx="1517827" cy="910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63000"/>
                <a:satMod val="165000"/>
              </a:schemeClr>
            </a:gs>
            <a:gs pos="30000">
              <a:schemeClr val="accent2">
                <a:alpha val="90000"/>
                <a:hueOff val="0"/>
                <a:satOff val="0"/>
                <a:lumOff val="0"/>
                <a:alphaOff val="-40000"/>
                <a:shade val="58000"/>
                <a:satMod val="165000"/>
              </a:schemeClr>
            </a:gs>
            <a:gs pos="75000">
              <a:schemeClr val="accent2">
                <a:alpha val="90000"/>
                <a:hueOff val="0"/>
                <a:satOff val="0"/>
                <a:lumOff val="0"/>
                <a:alphaOff val="-40000"/>
                <a:shade val="30000"/>
                <a:satMod val="17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Коледжі, технікуми, ліцеї</a:t>
          </a:r>
          <a:endParaRPr lang="uk-UA" sz="1700" kern="1200" dirty="0"/>
        </a:p>
      </dsp:txBody>
      <dsp:txXfrm>
        <a:off x="6405021" y="795460"/>
        <a:ext cx="1464481" cy="857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45196CB-5DC2-4882-BA16-9786C2D693C2}" type="datetimeFigureOut">
              <a:rPr lang="uk-UA" smtClean="0"/>
              <a:pPr/>
              <a:t>14.05.2014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9001230-1593-4756-8837-FEBC25BB0D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6CB-5DC2-4882-BA16-9786C2D693C2}" type="datetimeFigureOut">
              <a:rPr lang="uk-UA" smtClean="0"/>
              <a:pPr/>
              <a:t>14.05.2014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1230-1593-4756-8837-FEBC25BB0D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6CB-5DC2-4882-BA16-9786C2D693C2}" type="datetimeFigureOut">
              <a:rPr lang="uk-UA" smtClean="0"/>
              <a:pPr/>
              <a:t>14.05.2014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1230-1593-4756-8837-FEBC25BB0D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6CB-5DC2-4882-BA16-9786C2D693C2}" type="datetimeFigureOut">
              <a:rPr lang="uk-UA" smtClean="0"/>
              <a:pPr/>
              <a:t>14.05.2014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1230-1593-4756-8837-FEBC25BB0D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6CB-5DC2-4882-BA16-9786C2D693C2}" type="datetimeFigureOut">
              <a:rPr lang="uk-UA" smtClean="0"/>
              <a:pPr/>
              <a:t>14.05.2014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1230-1593-4756-8837-FEBC25BB0D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6CB-5DC2-4882-BA16-9786C2D693C2}" type="datetimeFigureOut">
              <a:rPr lang="uk-UA" smtClean="0"/>
              <a:pPr/>
              <a:t>14.05.2014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1230-1593-4756-8837-FEBC25BB0D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45196CB-5DC2-4882-BA16-9786C2D693C2}" type="datetimeFigureOut">
              <a:rPr lang="uk-UA" smtClean="0"/>
              <a:pPr/>
              <a:t>14.05.2014</a:t>
            </a:fld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9001230-1593-4756-8837-FEBC25BB0D3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45196CB-5DC2-4882-BA16-9786C2D693C2}" type="datetimeFigureOut">
              <a:rPr lang="uk-UA" smtClean="0"/>
              <a:pPr/>
              <a:t>14.05.2014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9001230-1593-4756-8837-FEBC25BB0D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6CB-5DC2-4882-BA16-9786C2D693C2}" type="datetimeFigureOut">
              <a:rPr lang="uk-UA" smtClean="0"/>
              <a:pPr/>
              <a:t>14.05.2014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1230-1593-4756-8837-FEBC25BB0D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6CB-5DC2-4882-BA16-9786C2D693C2}" type="datetimeFigureOut">
              <a:rPr lang="uk-UA" smtClean="0"/>
              <a:pPr/>
              <a:t>14.05.2014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1230-1593-4756-8837-FEBC25BB0D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6CB-5DC2-4882-BA16-9786C2D693C2}" type="datetimeFigureOut">
              <a:rPr lang="uk-UA" smtClean="0"/>
              <a:pPr/>
              <a:t>14.05.2014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1230-1593-4756-8837-FEBC25BB0D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45196CB-5DC2-4882-BA16-9786C2D693C2}" type="datetimeFigureOut">
              <a:rPr lang="uk-UA" smtClean="0"/>
              <a:pPr/>
              <a:t>14.05.2014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9001230-1593-4756-8837-FEBC25BB0D36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 advTm="5000">
    <p:wipe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microsoft.com/office/2007/relationships/diagramDrawing" Target="../diagrams/drawing2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692696"/>
            <a:ext cx="7560840" cy="1894362"/>
          </a:xfrm>
        </p:spPr>
        <p:txBody>
          <a:bodyPr>
            <a:noAutofit/>
          </a:bodyPr>
          <a:lstStyle/>
          <a:p>
            <a:pPr algn="ctr"/>
            <a:r>
              <a:rPr lang="uk-UA" sz="4800" dirty="0" smtClean="0"/>
              <a:t>Система освіти</a:t>
            </a:r>
            <a:br>
              <a:rPr lang="uk-UA" sz="4800" dirty="0" smtClean="0"/>
            </a:br>
            <a:r>
              <a:rPr lang="uk-UA" sz="4800" dirty="0" smtClean="0"/>
              <a:t> </a:t>
            </a:r>
            <a:r>
              <a:rPr lang="uk-UA" sz="4800" dirty="0" err="1" smtClean="0"/>
              <a:t>Бродівського</a:t>
            </a:r>
            <a:r>
              <a:rPr lang="uk-UA" sz="4800" dirty="0" smtClean="0"/>
              <a:t> району</a:t>
            </a:r>
            <a:endParaRPr lang="uk-UA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4077072"/>
            <a:ext cx="8011918" cy="1371600"/>
          </a:xfrm>
        </p:spPr>
        <p:txBody>
          <a:bodyPr>
            <a:noAutofit/>
          </a:bodyPr>
          <a:lstStyle/>
          <a:p>
            <a:r>
              <a:rPr lang="uk-UA" sz="4400" dirty="0" smtClean="0"/>
              <a:t>Сучасність та перспектива</a:t>
            </a:r>
            <a:endParaRPr lang="uk-UA" sz="4400" dirty="0"/>
          </a:p>
        </p:txBody>
      </p:sp>
    </p:spTree>
    <p:extLst>
      <p:ext uri="{BB962C8B-B14F-4D97-AF65-F5344CB8AC3E}">
        <p14:creationId xmlns="" xmlns:p14="http://schemas.microsoft.com/office/powerpoint/2010/main" val="2095251582"/>
      </p:ext>
    </p:extLst>
  </p:cSld>
  <p:clrMapOvr>
    <a:masterClrMapping/>
  </p:clrMapOvr>
  <p:transition spd="slow" advClick="0" advTm="54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72008"/>
            <a:ext cx="8805050" cy="6741368"/>
          </a:xfrm>
        </p:spPr>
      </p:pic>
    </p:spTree>
    <p:extLst>
      <p:ext uri="{BB962C8B-B14F-4D97-AF65-F5344CB8AC3E}">
        <p14:creationId xmlns="" xmlns:p14="http://schemas.microsoft.com/office/powerpoint/2010/main" val="85347235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409801541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Содержимое 3" descr="IMAG00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420016232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18115779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27074450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73430612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51950" cy="6858000"/>
          </a:xfrm>
        </p:spPr>
      </p:pic>
    </p:spTree>
    <p:extLst>
      <p:ext uri="{BB962C8B-B14F-4D97-AF65-F5344CB8AC3E}">
        <p14:creationId xmlns="" xmlns:p14="http://schemas.microsoft.com/office/powerpoint/2010/main" val="413395549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279920918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321583569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83970383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kraina.turmir.com/admin/lib/spaw/uploads/images/Ukr/Lviv/%D0%BA%D0%B0%D1%80%D1%82%D0%B0.gif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46" r="3256"/>
          <a:stretch/>
        </p:blipFill>
        <p:spPr bwMode="auto">
          <a:xfrm>
            <a:off x="0" y="811942"/>
            <a:ext cx="4786346" cy="5188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857752" y="1428736"/>
            <a:ext cx="4286248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2800" b="1" dirty="0" err="1" smtClean="0"/>
              <a:t>Бродівський</a:t>
            </a:r>
            <a:r>
              <a:rPr lang="ru-RU" sz="2800" b="1" dirty="0" smtClean="0"/>
              <a:t> </a:t>
            </a:r>
            <a:r>
              <a:rPr lang="ru-RU" sz="2800" b="1" dirty="0"/>
              <a:t>район</a:t>
            </a:r>
            <a:r>
              <a:rPr lang="ru-RU" sz="2800" dirty="0"/>
              <a:t> — район </a:t>
            </a:r>
            <a:r>
              <a:rPr lang="ru-RU" sz="2800" dirty="0" err="1"/>
              <a:t>Львівської</a:t>
            </a:r>
            <a:r>
              <a:rPr lang="ru-RU" sz="2800" dirty="0"/>
              <a:t> </a:t>
            </a:r>
            <a:r>
              <a:rPr lang="ru-RU" sz="2800" dirty="0" err="1"/>
              <a:t>області</a:t>
            </a:r>
            <a:r>
              <a:rPr lang="ru-RU" sz="2800" dirty="0"/>
              <a:t> в </a:t>
            </a:r>
            <a:r>
              <a:rPr lang="ru-RU" sz="2800" dirty="0" err="1"/>
              <a:t>Україні</a:t>
            </a:r>
            <a:r>
              <a:rPr lang="ru-RU" sz="2800" dirty="0"/>
              <a:t>. </a:t>
            </a:r>
            <a:endParaRPr lang="ru-RU" sz="28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ru-RU" sz="2800" dirty="0" err="1" smtClean="0"/>
              <a:t>Районний</a:t>
            </a:r>
            <a:r>
              <a:rPr lang="ru-RU" sz="2800" dirty="0" smtClean="0"/>
              <a:t> </a:t>
            </a:r>
            <a:r>
              <a:rPr lang="ru-RU" sz="2800" dirty="0"/>
              <a:t>центр — </a:t>
            </a:r>
            <a:r>
              <a:rPr lang="ru-RU" sz="2800" dirty="0" err="1"/>
              <a:t>місто</a:t>
            </a:r>
            <a:r>
              <a:rPr lang="ru-RU" sz="2800" dirty="0"/>
              <a:t> Броди. </a:t>
            </a:r>
            <a:endParaRPr lang="ru-RU" sz="28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ru-RU" sz="2800" dirty="0" err="1" smtClean="0"/>
              <a:t>Площа</a:t>
            </a:r>
            <a:r>
              <a:rPr lang="ru-RU" sz="2800" dirty="0" smtClean="0"/>
              <a:t> </a:t>
            </a:r>
            <a:r>
              <a:rPr lang="ru-RU" sz="2800" dirty="0"/>
              <a:t>району </a:t>
            </a:r>
            <a:r>
              <a:rPr lang="ru-RU" sz="2800" dirty="0" smtClean="0"/>
              <a:t>—</a:t>
            </a:r>
            <a:endParaRPr lang="en-US" sz="28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ru-RU" sz="2800" dirty="0" smtClean="0"/>
              <a:t> </a:t>
            </a:r>
            <a:r>
              <a:rPr lang="ru-RU" sz="2800" dirty="0"/>
              <a:t>1162 км², </a:t>
            </a:r>
            <a:endParaRPr lang="ru-RU" sz="28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ru-RU" sz="2800" dirty="0" err="1" smtClean="0"/>
              <a:t>населення</a:t>
            </a:r>
            <a:r>
              <a:rPr lang="ru-RU" sz="2800" dirty="0"/>
              <a:t> — 59 981 </a:t>
            </a:r>
            <a:r>
              <a:rPr lang="ru-RU" sz="2800" dirty="0" err="1"/>
              <a:t>осіб</a:t>
            </a:r>
            <a:r>
              <a:rPr lang="ru-RU" sz="2800" dirty="0"/>
              <a:t> </a:t>
            </a:r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472460124"/>
      </p:ext>
    </p:extLst>
  </p:cSld>
  <p:clrMapOvr>
    <a:masterClrMapping/>
  </p:clrMapOvr>
  <p:transition spd="slow" advClick="0" advTm="2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30677729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214446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Наша школа – модель школи сприяння здоров</a:t>
            </a:r>
            <a:r>
              <a:rPr lang="en-US" sz="3600" dirty="0" smtClean="0"/>
              <a:t>’</a:t>
            </a:r>
            <a:r>
              <a:rPr lang="uk-UA" sz="3600" dirty="0" smtClean="0"/>
              <a:t>ю </a:t>
            </a:r>
            <a:endParaRPr lang="uk-UA" sz="3600" dirty="0"/>
          </a:p>
        </p:txBody>
      </p:sp>
      <p:pic>
        <p:nvPicPr>
          <p:cNvPr id="7" name="Picture 6" descr="ind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000240"/>
            <a:ext cx="4251325" cy="4464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brody4.ucoz.com/shkola-zdorovja/IMG_12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3357562"/>
            <a:ext cx="2000264" cy="1500200"/>
          </a:xfrm>
          <a:prstGeom prst="rect">
            <a:avLst/>
          </a:prstGeom>
          <a:noFill/>
        </p:spPr>
      </p:pic>
      <p:pic>
        <p:nvPicPr>
          <p:cNvPr id="9220" name="Picture 4" descr="http://brody4.ucoz.com/shkola-zdorovja/IMG_49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000240"/>
            <a:ext cx="2214578" cy="1384111"/>
          </a:xfrm>
          <a:prstGeom prst="rect">
            <a:avLst/>
          </a:prstGeom>
          <a:noFill/>
        </p:spPr>
      </p:pic>
      <p:pic>
        <p:nvPicPr>
          <p:cNvPr id="9224" name="Picture 8" descr="http://brody4.ucoz.com/shkola-zdorovja/IMG_12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786322"/>
            <a:ext cx="2286016" cy="171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84147254"/>
      </p:ext>
    </p:extLst>
  </p:cSld>
  <p:clrMapOvr>
    <a:masterClrMapping/>
  </p:clrMapOvr>
  <p:transition spd="slow" advClick="0" advTm="30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0213"/>
            <a:ext cx="82296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b="1" smtClean="0">
                <a:solidFill>
                  <a:srgbClr val="FFC000"/>
                </a:solidFill>
              </a:rPr>
              <a:t>Зміст і структура навчальних профілів</a:t>
            </a:r>
            <a:r>
              <a:rPr lang="ru-RU" sz="2000" smtClean="0"/>
              <a:t/>
            </a:r>
            <a:br>
              <a:rPr lang="ru-RU" sz="2000" smtClean="0"/>
            </a:br>
            <a:endParaRPr lang="en-US" sz="2000" b="1" i="1" smtClean="0">
              <a:solidFill>
                <a:srgbClr val="FFC000"/>
              </a:solidFill>
            </a:endParaRPr>
          </a:p>
        </p:txBody>
      </p:sp>
      <p:grpSp>
        <p:nvGrpSpPr>
          <p:cNvPr id="16388" name="Group 3"/>
          <p:cNvGrpSpPr>
            <a:grpSpLocks/>
          </p:cNvGrpSpPr>
          <p:nvPr/>
        </p:nvGrpSpPr>
        <p:grpSpPr bwMode="auto">
          <a:xfrm>
            <a:off x="0" y="1412875"/>
            <a:ext cx="9144000" cy="5445125"/>
            <a:chOff x="624" y="657"/>
            <a:chExt cx="4416" cy="3174"/>
          </a:xfrm>
        </p:grpSpPr>
        <p:sp>
          <p:nvSpPr>
            <p:cNvPr id="71684" name="AutoShape 4"/>
            <p:cNvSpPr>
              <a:spLocks noChangeArrowheads="1"/>
            </p:cNvSpPr>
            <p:nvPr/>
          </p:nvSpPr>
          <p:spPr bwMode="gray">
            <a:xfrm>
              <a:off x="2304" y="2496"/>
              <a:ext cx="1056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uk-UA" sz="1800" b="1">
                  <a:solidFill>
                    <a:srgbClr val="FFFF00"/>
                  </a:solidFill>
                </a:rPr>
                <a:t>курси </a:t>
              </a:r>
            </a:p>
            <a:p>
              <a:pPr algn="ctr"/>
              <a:r>
                <a:rPr lang="uk-UA" sz="1800" b="1">
                  <a:solidFill>
                    <a:srgbClr val="FFFF00"/>
                  </a:solidFill>
                </a:rPr>
                <a:t>за вибором</a:t>
              </a:r>
              <a:endParaRPr lang="ru-RU" sz="1800" b="1">
                <a:solidFill>
                  <a:srgbClr val="FFFF00"/>
                </a:solidFill>
              </a:endParaRPr>
            </a:p>
          </p:txBody>
        </p:sp>
        <p:sp>
          <p:nvSpPr>
            <p:cNvPr id="71685" name="AutoShape 5"/>
            <p:cNvSpPr>
              <a:spLocks noChangeArrowheads="1"/>
            </p:cNvSpPr>
            <p:nvPr/>
          </p:nvSpPr>
          <p:spPr bwMode="gray">
            <a:xfrm>
              <a:off x="2304" y="2160"/>
              <a:ext cx="1056" cy="383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uk-UA" sz="2000" b="1">
                  <a:solidFill>
                    <a:srgbClr val="FFFF00"/>
                  </a:solidFill>
                </a:rPr>
                <a:t>профільні</a:t>
              </a:r>
              <a:endParaRPr lang="ru-RU" sz="2000" b="1">
                <a:solidFill>
                  <a:srgbClr val="FFFF00"/>
                </a:solidFill>
              </a:endParaRPr>
            </a:p>
          </p:txBody>
        </p:sp>
        <p:sp>
          <p:nvSpPr>
            <p:cNvPr id="71686" name="AutoShape 6"/>
            <p:cNvSpPr>
              <a:spLocks noChangeArrowheads="1"/>
            </p:cNvSpPr>
            <p:nvPr/>
          </p:nvSpPr>
          <p:spPr bwMode="gray">
            <a:xfrm>
              <a:off x="2304" y="1824"/>
              <a:ext cx="1056" cy="3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6398" name="Text Box 8"/>
            <p:cNvSpPr txBox="1">
              <a:spLocks noChangeArrowheads="1"/>
            </p:cNvSpPr>
            <p:nvPr/>
          </p:nvSpPr>
          <p:spPr bwMode="gray">
            <a:xfrm>
              <a:off x="2637" y="2305"/>
              <a:ext cx="89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ru-RU" sz="1800" b="1">
                <a:solidFill>
                  <a:schemeClr val="bg1"/>
                </a:solidFill>
              </a:endParaRPr>
            </a:p>
          </p:txBody>
        </p:sp>
        <p:sp>
          <p:nvSpPr>
            <p:cNvPr id="71690" name="AutoShape 10"/>
            <p:cNvSpPr>
              <a:spLocks noChangeArrowheads="1"/>
            </p:cNvSpPr>
            <p:nvPr/>
          </p:nvSpPr>
          <p:spPr bwMode="gray">
            <a:xfrm>
              <a:off x="1872" y="1680"/>
              <a:ext cx="336" cy="1296"/>
            </a:xfrm>
            <a:prstGeom prst="leftArrow">
              <a:avLst>
                <a:gd name="adj1" fmla="val 65583"/>
                <a:gd name="adj2" fmla="val 65181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  <a:alpha val="1200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71691" name="AutoShape 11"/>
            <p:cNvSpPr>
              <a:spLocks noChangeArrowheads="1"/>
            </p:cNvSpPr>
            <p:nvPr/>
          </p:nvSpPr>
          <p:spPr bwMode="auto">
            <a:xfrm>
              <a:off x="624" y="1344"/>
              <a:ext cx="1152" cy="1968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ru-RU" sz="1800">
                <a:latin typeface="Verdana" pitchFamily="34" charset="0"/>
              </a:endParaRPr>
            </a:p>
          </p:txBody>
        </p:sp>
        <p:sp>
          <p:nvSpPr>
            <p:cNvPr id="16401" name="Text Box 12"/>
            <p:cNvSpPr txBox="1">
              <a:spLocks noChangeArrowheads="1"/>
            </p:cNvSpPr>
            <p:nvPr/>
          </p:nvSpPr>
          <p:spPr bwMode="auto">
            <a:xfrm>
              <a:off x="672" y="1489"/>
              <a:ext cx="10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ru-RU" sz="1400">
                <a:solidFill>
                  <a:srgbClr val="001D3A"/>
                </a:solidFill>
                <a:latin typeface="Verdana" pitchFamily="34" charset="0"/>
              </a:endParaRPr>
            </a:p>
          </p:txBody>
        </p:sp>
        <p:sp>
          <p:nvSpPr>
            <p:cNvPr id="71693" name="AutoShape 13"/>
            <p:cNvSpPr>
              <a:spLocks noChangeArrowheads="1"/>
            </p:cNvSpPr>
            <p:nvPr/>
          </p:nvSpPr>
          <p:spPr bwMode="auto">
            <a:xfrm>
              <a:off x="3888" y="1344"/>
              <a:ext cx="1152" cy="1968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ru-RU" sz="1800">
                <a:latin typeface="Verdana" pitchFamily="34" charset="0"/>
              </a:endParaRPr>
            </a:p>
          </p:txBody>
        </p:sp>
        <p:sp>
          <p:nvSpPr>
            <p:cNvPr id="16403" name="Text Box 14"/>
            <p:cNvSpPr txBox="1">
              <a:spLocks noChangeArrowheads="1"/>
            </p:cNvSpPr>
            <p:nvPr/>
          </p:nvSpPr>
          <p:spPr bwMode="auto">
            <a:xfrm>
              <a:off x="3936" y="1489"/>
              <a:ext cx="10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ru-RU" sz="1400">
                <a:solidFill>
                  <a:srgbClr val="001D3A"/>
                </a:solidFill>
                <a:latin typeface="Verdana" pitchFamily="34" charset="0"/>
              </a:endParaRPr>
            </a:p>
          </p:txBody>
        </p:sp>
        <p:sp>
          <p:nvSpPr>
            <p:cNvPr id="71695" name="AutoShape 15"/>
            <p:cNvSpPr>
              <a:spLocks noChangeArrowheads="1"/>
            </p:cNvSpPr>
            <p:nvPr/>
          </p:nvSpPr>
          <p:spPr bwMode="gray">
            <a:xfrm>
              <a:off x="3458" y="1680"/>
              <a:ext cx="333" cy="1296"/>
            </a:xfrm>
            <a:prstGeom prst="rightArrow">
              <a:avLst>
                <a:gd name="adj1" fmla="val 67750"/>
                <a:gd name="adj2" fmla="val 66167"/>
              </a:avLst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  <a:alpha val="12000"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71696" name="AutoShape 16"/>
            <p:cNvSpPr>
              <a:spLocks noChangeArrowheads="1"/>
            </p:cNvSpPr>
            <p:nvPr/>
          </p:nvSpPr>
          <p:spPr bwMode="gray">
            <a:xfrm>
              <a:off x="1824" y="657"/>
              <a:ext cx="1920" cy="694"/>
            </a:xfrm>
            <a:prstGeom prst="can">
              <a:avLst>
                <a:gd name="adj" fmla="val 27866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uk-UA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</a:t>
              </a:r>
              <a:r>
                <a:rPr lang="uk-UA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Засвоєння змісту освіти </a:t>
              </a:r>
            </a:p>
            <a:p>
              <a:pPr algn="ctr"/>
              <a:r>
                <a:rPr lang="uk-UA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 обраних профілях </a:t>
              </a:r>
            </a:p>
            <a:p>
              <a:pPr algn="ctr"/>
              <a:r>
                <a:rPr lang="uk-UA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забезпечується:</a:t>
              </a:r>
              <a:endPara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697" name="AutoShape 17"/>
            <p:cNvSpPr>
              <a:spLocks noChangeArrowheads="1"/>
            </p:cNvSpPr>
            <p:nvPr/>
          </p:nvSpPr>
          <p:spPr bwMode="gray">
            <a:xfrm>
              <a:off x="2283" y="1440"/>
              <a:ext cx="1104" cy="336"/>
            </a:xfrm>
            <a:prstGeom prst="upArrow">
              <a:avLst>
                <a:gd name="adj1" fmla="val 68380"/>
                <a:gd name="adj2" fmla="val 70833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63529"/>
                    <a:invGamma/>
                    <a:alpha val="12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6407" name="Text Box 18"/>
            <p:cNvSpPr txBox="1">
              <a:spLocks noChangeArrowheads="1"/>
            </p:cNvSpPr>
            <p:nvPr/>
          </p:nvSpPr>
          <p:spPr bwMode="gray">
            <a:xfrm>
              <a:off x="2623" y="1108"/>
              <a:ext cx="8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ru-RU" sz="1800" b="1">
                <a:solidFill>
                  <a:schemeClr val="bg1"/>
                </a:solidFill>
              </a:endParaRPr>
            </a:p>
          </p:txBody>
        </p:sp>
        <p:sp>
          <p:nvSpPr>
            <p:cNvPr id="71699" name="AutoShape 19"/>
            <p:cNvSpPr>
              <a:spLocks noChangeArrowheads="1"/>
            </p:cNvSpPr>
            <p:nvPr/>
          </p:nvSpPr>
          <p:spPr bwMode="gray">
            <a:xfrm>
              <a:off x="1835" y="3312"/>
              <a:ext cx="1957" cy="519"/>
            </a:xfrm>
            <a:prstGeom prst="can">
              <a:avLst>
                <a:gd name="adj" fmla="val 32032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000" b="1">
                  <a:solidFill>
                    <a:schemeClr val="bg1"/>
                  </a:solidFill>
                </a:rPr>
                <a:t>Профіль навчання </a:t>
              </a:r>
            </a:p>
            <a:p>
              <a:pPr algn="ctr"/>
              <a:r>
                <a:rPr lang="ru-RU" sz="2000" b="1">
                  <a:solidFill>
                    <a:schemeClr val="bg1"/>
                  </a:solidFill>
                </a:rPr>
                <a:t>охоплює предмети</a:t>
              </a:r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16409" name="Text Box 20"/>
            <p:cNvSpPr txBox="1">
              <a:spLocks noChangeArrowheads="1"/>
            </p:cNvSpPr>
            <p:nvPr/>
          </p:nvSpPr>
          <p:spPr bwMode="gray">
            <a:xfrm>
              <a:off x="2623" y="3460"/>
              <a:ext cx="89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ru-RU" sz="1800" b="1">
                <a:solidFill>
                  <a:schemeClr val="bg1"/>
                </a:solidFill>
              </a:endParaRPr>
            </a:p>
          </p:txBody>
        </p:sp>
        <p:sp>
          <p:nvSpPr>
            <p:cNvPr id="71701" name="AutoShape 21"/>
            <p:cNvSpPr>
              <a:spLocks noChangeArrowheads="1"/>
            </p:cNvSpPr>
            <p:nvPr/>
          </p:nvSpPr>
          <p:spPr bwMode="gray">
            <a:xfrm>
              <a:off x="2269" y="2928"/>
              <a:ext cx="1106" cy="335"/>
            </a:xfrm>
            <a:prstGeom prst="downArrow">
              <a:avLst>
                <a:gd name="adj1" fmla="val 67093"/>
                <a:gd name="adj2" fmla="val 64051"/>
              </a:avLst>
            </a:prstGeom>
            <a:gradFill rotWithShape="1">
              <a:gsLst>
                <a:gs pos="0">
                  <a:schemeClr val="bg2">
                    <a:gamma/>
                    <a:tint val="63529"/>
                    <a:invGamma/>
                    <a:alpha val="1200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1800"/>
            </a:p>
          </p:txBody>
        </p:sp>
      </p:grpSp>
      <p:sp>
        <p:nvSpPr>
          <p:cNvPr id="16389" name="Прямоугольник 23"/>
          <p:cNvSpPr>
            <a:spLocks noChangeArrowheads="1"/>
          </p:cNvSpPr>
          <p:nvPr/>
        </p:nvSpPr>
        <p:spPr bwMode="auto">
          <a:xfrm>
            <a:off x="0" y="2708275"/>
            <a:ext cx="2268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1800" b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Технологічний (автосправа)</a:t>
            </a:r>
            <a:endParaRPr lang="ru-RU" sz="1800" b="1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90" name="Прямоугольник 24"/>
          <p:cNvSpPr>
            <a:spLocks noChangeArrowheads="1"/>
          </p:cNvSpPr>
          <p:nvPr/>
        </p:nvSpPr>
        <p:spPr bwMode="auto">
          <a:xfrm>
            <a:off x="6858016" y="2746373"/>
            <a:ext cx="2035159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Юридичний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" name="Freeform 9"/>
          <p:cNvSpPr>
            <a:spLocks/>
          </p:cNvSpPr>
          <p:nvPr/>
        </p:nvSpPr>
        <p:spPr bwMode="gray">
          <a:xfrm flipH="1">
            <a:off x="5929313" y="1714500"/>
            <a:ext cx="1285875" cy="928688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27" name="Freeform 7"/>
          <p:cNvSpPr>
            <a:spLocks/>
          </p:cNvSpPr>
          <p:nvPr/>
        </p:nvSpPr>
        <p:spPr bwMode="gray">
          <a:xfrm>
            <a:off x="1857375" y="1714500"/>
            <a:ext cx="1071563" cy="85725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33" name="Стрелка вниз 32"/>
          <p:cNvSpPr>
            <a:spLocks noChangeArrowheads="1"/>
          </p:cNvSpPr>
          <p:nvPr/>
        </p:nvSpPr>
        <p:spPr bwMode="auto">
          <a:xfrm rot="10800000">
            <a:off x="4140200" y="5300663"/>
            <a:ext cx="841375" cy="642937"/>
          </a:xfrm>
          <a:prstGeom prst="downArrow">
            <a:avLst>
              <a:gd name="adj1" fmla="val 50000"/>
              <a:gd name="adj2" fmla="val 26296"/>
            </a:avLst>
          </a:prstGeom>
          <a:solidFill>
            <a:schemeClr val="accent1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ru-RU" sz="18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394" name="Прямоугольник 37"/>
          <p:cNvSpPr>
            <a:spLocks noChangeArrowheads="1"/>
          </p:cNvSpPr>
          <p:nvPr/>
        </p:nvSpPr>
        <p:spPr bwMode="auto">
          <a:xfrm>
            <a:off x="3924300" y="3644900"/>
            <a:ext cx="1214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FF00"/>
                </a:solidFill>
              </a:rPr>
              <a:t>базові</a:t>
            </a:r>
            <a:endParaRPr lang="ru-RU" sz="2000">
              <a:solidFill>
                <a:srgbClr val="FFFF00"/>
              </a:solidFill>
            </a:endParaRPr>
          </a:p>
        </p:txBody>
      </p:sp>
      <p:sp>
        <p:nvSpPr>
          <p:cNvPr id="16415" name="Text Box 31"/>
          <p:cNvSpPr txBox="1">
            <a:spLocks noChangeArrowheads="1"/>
          </p:cNvSpPr>
          <p:nvPr/>
        </p:nvSpPr>
        <p:spPr bwMode="auto">
          <a:xfrm>
            <a:off x="0" y="3500438"/>
            <a:ext cx="2195513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800"/>
              <a:t>Професійно-теоретична підготовка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800"/>
              <a:t>Професійно-практична підготовка</a:t>
            </a:r>
          </a:p>
        </p:txBody>
      </p:sp>
      <p:sp>
        <p:nvSpPr>
          <p:cNvPr id="16416" name="Text Box 32"/>
          <p:cNvSpPr txBox="1">
            <a:spLocks noChangeArrowheads="1"/>
          </p:cNvSpPr>
          <p:nvPr/>
        </p:nvSpPr>
        <p:spPr bwMode="auto">
          <a:xfrm>
            <a:off x="6804025" y="3141663"/>
            <a:ext cx="23399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800"/>
              <a:t>Правознавство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800"/>
              <a:t>Права людини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800"/>
              <a:t>Історія держави і права України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800"/>
              <a:t>Філософія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800"/>
              <a:t>Громадянська освіта</a:t>
            </a:r>
            <a:endParaRPr lang="ru-RU" sz="1800"/>
          </a:p>
        </p:txBody>
      </p:sp>
    </p:spTree>
    <p:extLst>
      <p:ext uri="{BB962C8B-B14F-4D97-AF65-F5344CB8AC3E}">
        <p14:creationId xmlns="" xmlns:p14="http://schemas.microsoft.com/office/powerpoint/2010/main" val="14211494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82296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b="1" dirty="0" smtClean="0">
                <a:solidFill>
                  <a:srgbClr val="FFC000"/>
                </a:solidFill>
              </a:rPr>
              <a:t>ТЕХНОЛОГІЧНИЙ ПРОФІЛЬ (АВТОСПРАВА)</a:t>
            </a:r>
            <a:br>
              <a:rPr lang="uk-UA" b="1" dirty="0" smtClean="0">
                <a:solidFill>
                  <a:srgbClr val="FFC000"/>
                </a:solidFill>
              </a:rPr>
            </a:br>
            <a:endParaRPr lang="en-US" sz="3200" dirty="0" smtClean="0"/>
          </a:p>
        </p:txBody>
      </p:sp>
      <p:grpSp>
        <p:nvGrpSpPr>
          <p:cNvPr id="59395" name="Group 3"/>
          <p:cNvGrpSpPr>
            <a:grpSpLocks/>
          </p:cNvGrpSpPr>
          <p:nvPr/>
        </p:nvGrpSpPr>
        <p:grpSpPr bwMode="auto">
          <a:xfrm>
            <a:off x="179388" y="1268413"/>
            <a:ext cx="3671887" cy="3097212"/>
            <a:chOff x="720" y="1299"/>
            <a:chExt cx="1367" cy="2539"/>
          </a:xfrm>
        </p:grpSpPr>
        <p:sp>
          <p:nvSpPr>
            <p:cNvPr id="59396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59397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59398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59399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59400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59401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grpSp>
          <p:nvGrpSpPr>
            <p:cNvPr id="59402" name="Group 10"/>
            <p:cNvGrpSpPr>
              <a:grpSpLocks/>
            </p:cNvGrpSpPr>
            <p:nvPr/>
          </p:nvGrpSpPr>
          <p:grpSpPr bwMode="auto">
            <a:xfrm>
              <a:off x="1190" y="1299"/>
              <a:ext cx="404" cy="399"/>
              <a:chOff x="1290" y="587"/>
              <a:chExt cx="667" cy="658"/>
            </a:xfrm>
          </p:grpSpPr>
          <p:sp>
            <p:nvSpPr>
              <p:cNvPr id="59403" name="Oval 11"/>
              <p:cNvSpPr>
                <a:spLocks noChangeArrowheads="1"/>
              </p:cNvSpPr>
              <p:nvPr/>
            </p:nvSpPr>
            <p:spPr bwMode="gray">
              <a:xfrm>
                <a:off x="1290" y="593"/>
                <a:ext cx="667" cy="652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800"/>
              </a:p>
            </p:txBody>
          </p:sp>
          <p:sp>
            <p:nvSpPr>
              <p:cNvPr id="59404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sz="1800"/>
              </a:p>
            </p:txBody>
          </p:sp>
          <p:sp>
            <p:nvSpPr>
              <p:cNvPr id="59405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sz="1800"/>
              </a:p>
            </p:txBody>
          </p:sp>
          <p:sp>
            <p:nvSpPr>
              <p:cNvPr id="59406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sz="1800"/>
              </a:p>
            </p:txBody>
          </p:sp>
          <p:sp>
            <p:nvSpPr>
              <p:cNvPr id="59407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sz="1800"/>
              </a:p>
            </p:txBody>
          </p:sp>
        </p:grpSp>
        <p:sp>
          <p:nvSpPr>
            <p:cNvPr id="59408" name="Text Box 16"/>
            <p:cNvSpPr txBox="1">
              <a:spLocks noChangeArrowheads="1"/>
            </p:cNvSpPr>
            <p:nvPr/>
          </p:nvSpPr>
          <p:spPr bwMode="gray">
            <a:xfrm>
              <a:off x="1321" y="1354"/>
              <a:ext cx="132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400">
                  <a:solidFill>
                    <a:srgbClr val="000000"/>
                  </a:solidFill>
                </a:rPr>
                <a:t>1</a:t>
              </a:r>
              <a:endParaRPr lang="en-US" sz="1800"/>
            </a:p>
          </p:txBody>
        </p:sp>
        <p:sp>
          <p:nvSpPr>
            <p:cNvPr id="59409" name="Text Box 17"/>
            <p:cNvSpPr txBox="1">
              <a:spLocks noChangeArrowheads="1"/>
            </p:cNvSpPr>
            <p:nvPr/>
          </p:nvSpPr>
          <p:spPr bwMode="gray">
            <a:xfrm>
              <a:off x="768" y="1672"/>
              <a:ext cx="1296" cy="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uk-UA" sz="2000"/>
                <a:t>Підготовка водіїв транспортних засобів категорії “С” з 1981 року, а з 2006 року категорії “В” і “С”.</a:t>
              </a:r>
            </a:p>
          </p:txBody>
        </p:sp>
      </p:grpSp>
      <p:grpSp>
        <p:nvGrpSpPr>
          <p:cNvPr id="59410" name="Group 18"/>
          <p:cNvGrpSpPr>
            <a:grpSpLocks/>
          </p:cNvGrpSpPr>
          <p:nvPr/>
        </p:nvGrpSpPr>
        <p:grpSpPr bwMode="auto">
          <a:xfrm>
            <a:off x="5003800" y="1268413"/>
            <a:ext cx="3457575" cy="3168650"/>
            <a:chOff x="2208" y="1299"/>
            <a:chExt cx="1365" cy="2539"/>
          </a:xfrm>
        </p:grpSpPr>
        <p:sp>
          <p:nvSpPr>
            <p:cNvPr id="59411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59412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59413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59414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59415" name="Oval 23"/>
            <p:cNvSpPr>
              <a:spLocks noChangeArrowheads="1"/>
            </p:cNvSpPr>
            <p:nvPr/>
          </p:nvSpPr>
          <p:spPr bwMode="gray">
            <a:xfrm>
              <a:off x="2677" y="1307"/>
              <a:ext cx="405" cy="38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ru-RU" sz="1800"/>
            </a:p>
          </p:txBody>
        </p:sp>
        <p:sp>
          <p:nvSpPr>
            <p:cNvPr id="59416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59417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59418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59419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59420" name="Text Box 28"/>
            <p:cNvSpPr txBox="1">
              <a:spLocks noChangeArrowheads="1"/>
            </p:cNvSpPr>
            <p:nvPr/>
          </p:nvSpPr>
          <p:spPr bwMode="gray">
            <a:xfrm>
              <a:off x="2805" y="1354"/>
              <a:ext cx="14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400">
                  <a:solidFill>
                    <a:srgbClr val="000000"/>
                  </a:solidFill>
                </a:rPr>
                <a:t>2</a:t>
              </a:r>
              <a:endParaRPr lang="en-US" sz="1800"/>
            </a:p>
          </p:txBody>
        </p:sp>
        <p:sp>
          <p:nvSpPr>
            <p:cNvPr id="59421" name="Text Box 29"/>
            <p:cNvSpPr txBox="1">
              <a:spLocks noChangeArrowheads="1"/>
            </p:cNvSpPr>
            <p:nvPr/>
          </p:nvSpPr>
          <p:spPr bwMode="gray">
            <a:xfrm>
              <a:off x="2256" y="1672"/>
              <a:ext cx="1296" cy="1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uk-UA" sz="2400"/>
                <a:t>За час навчання </a:t>
              </a:r>
              <a:r>
                <a:rPr lang="uk-UA" sz="24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1452</a:t>
              </a:r>
              <a:r>
                <a:rPr lang="uk-UA" sz="2400"/>
                <a:t> учні школи отримали посвідчення водія відповідних категорій</a:t>
              </a:r>
              <a:endParaRPr lang="ru-RU" sz="2400"/>
            </a:p>
          </p:txBody>
        </p:sp>
        <p:sp>
          <p:nvSpPr>
            <p:cNvPr id="59422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59423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</p:grpSp>
      <p:grpSp>
        <p:nvGrpSpPr>
          <p:cNvPr id="59425" name="Group 10"/>
          <p:cNvGrpSpPr>
            <a:grpSpLocks/>
          </p:cNvGrpSpPr>
          <p:nvPr/>
        </p:nvGrpSpPr>
        <p:grpSpPr bwMode="auto">
          <a:xfrm>
            <a:off x="179388" y="4437063"/>
            <a:ext cx="3022600" cy="1152525"/>
            <a:chOff x="1997" y="1278"/>
            <a:chExt cx="1889" cy="1045"/>
          </a:xfrm>
        </p:grpSpPr>
        <p:grpSp>
          <p:nvGrpSpPr>
            <p:cNvPr id="59426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69644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sz="1800"/>
              </a:p>
            </p:txBody>
          </p:sp>
          <p:sp>
            <p:nvSpPr>
              <p:cNvPr id="69645" name="Oval 13"/>
              <p:cNvSpPr>
                <a:spLocks noChangeArrowheads="1"/>
              </p:cNvSpPr>
              <p:nvPr/>
            </p:nvSpPr>
            <p:spPr bwMode="gray">
              <a:xfrm>
                <a:off x="1973" y="1028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sz="1800"/>
              </a:p>
            </p:txBody>
          </p:sp>
        </p:grpSp>
        <p:sp>
          <p:nvSpPr>
            <p:cNvPr id="69646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69647" name="Oval 15"/>
            <p:cNvSpPr>
              <a:spLocks noChangeArrowheads="1"/>
            </p:cNvSpPr>
            <p:nvPr/>
          </p:nvSpPr>
          <p:spPr bwMode="gray">
            <a:xfrm>
              <a:off x="2102" y="1278"/>
              <a:ext cx="1650" cy="82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69648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69649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1800"/>
            </a:p>
          </p:txBody>
        </p:sp>
      </p:grpSp>
      <p:sp>
        <p:nvSpPr>
          <p:cNvPr id="59433" name="Rectangle 41"/>
          <p:cNvSpPr>
            <a:spLocks noChangeArrowheads="1"/>
          </p:cNvSpPr>
          <p:nvPr/>
        </p:nvSpPr>
        <p:spPr bwMode="auto">
          <a:xfrm>
            <a:off x="755650" y="4581525"/>
            <a:ext cx="19383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sz="1800" b="1" i="1">
                <a:solidFill>
                  <a:srgbClr val="C00000"/>
                </a:solidFill>
              </a:rPr>
              <a:t>Технологічний </a:t>
            </a:r>
          </a:p>
          <a:p>
            <a:pPr algn="ctr"/>
            <a:r>
              <a:rPr lang="uk-UA" sz="1800" b="1" i="1">
                <a:solidFill>
                  <a:srgbClr val="C00000"/>
                </a:solidFill>
              </a:rPr>
              <a:t>профіль </a:t>
            </a:r>
          </a:p>
          <a:p>
            <a:pPr algn="ctr"/>
            <a:r>
              <a:rPr lang="uk-UA" sz="1800" b="1" i="1">
                <a:solidFill>
                  <a:srgbClr val="C00000"/>
                </a:solidFill>
              </a:rPr>
              <a:t>охоплює</a:t>
            </a:r>
            <a:endParaRPr lang="ru-RU" sz="1800" b="1" i="1">
              <a:solidFill>
                <a:srgbClr val="C00000"/>
              </a:solidFill>
            </a:endParaRPr>
          </a:p>
        </p:txBody>
      </p:sp>
      <p:sp>
        <p:nvSpPr>
          <p:cNvPr id="21" name="Freeform 9"/>
          <p:cNvSpPr>
            <a:spLocks/>
          </p:cNvSpPr>
          <p:nvPr/>
        </p:nvSpPr>
        <p:spPr bwMode="gray">
          <a:xfrm flipH="1">
            <a:off x="1979613" y="5472113"/>
            <a:ext cx="1439862" cy="1385887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59435" name="AutoShape 3"/>
          <p:cNvSpPr>
            <a:spLocks noChangeArrowheads="1"/>
          </p:cNvSpPr>
          <p:nvPr/>
        </p:nvSpPr>
        <p:spPr bwMode="auto">
          <a:xfrm>
            <a:off x="3492500" y="5229225"/>
            <a:ext cx="5327650" cy="162877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ru-RU" sz="1800">
              <a:latin typeface="Verdana" pitchFamily="34" charset="0"/>
            </a:endParaRPr>
          </a:p>
        </p:txBody>
      </p:sp>
      <p:sp>
        <p:nvSpPr>
          <p:cNvPr id="59436" name="Прямоугольник 28"/>
          <p:cNvSpPr>
            <a:spLocks noChangeArrowheads="1"/>
          </p:cNvSpPr>
          <p:nvPr/>
        </p:nvSpPr>
        <p:spPr bwMode="auto">
          <a:xfrm>
            <a:off x="3635375" y="5484813"/>
            <a:ext cx="5113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b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10-11 класи – 58 учнів</a:t>
            </a:r>
            <a:endParaRPr lang="ru-RU" b="1">
              <a:solidFill>
                <a:srgbClr val="00CC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134185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pSp>
        <p:nvGrpSpPr>
          <p:cNvPr id="65555" name="Group 18"/>
          <p:cNvGrpSpPr>
            <a:grpSpLocks/>
          </p:cNvGrpSpPr>
          <p:nvPr/>
        </p:nvGrpSpPr>
        <p:grpSpPr bwMode="auto">
          <a:xfrm>
            <a:off x="4284663" y="0"/>
            <a:ext cx="4859337" cy="4581525"/>
            <a:chOff x="2208" y="1299"/>
            <a:chExt cx="1365" cy="2539"/>
          </a:xfrm>
        </p:grpSpPr>
        <p:sp>
          <p:nvSpPr>
            <p:cNvPr id="65556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5557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5558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5559" name="AutoShape 22"/>
            <p:cNvSpPr>
              <a:spLocks noChangeArrowheads="1"/>
            </p:cNvSpPr>
            <p:nvPr/>
          </p:nvSpPr>
          <p:spPr bwMode="gray">
            <a:xfrm>
              <a:off x="2229" y="1537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5560" name="Oval 23"/>
            <p:cNvSpPr>
              <a:spLocks noChangeArrowheads="1"/>
            </p:cNvSpPr>
            <p:nvPr/>
          </p:nvSpPr>
          <p:spPr bwMode="gray">
            <a:xfrm>
              <a:off x="2677" y="1366"/>
              <a:ext cx="405" cy="26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ru-RU" sz="1800"/>
            </a:p>
          </p:txBody>
        </p:sp>
        <p:sp>
          <p:nvSpPr>
            <p:cNvPr id="65561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65562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65563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65564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65565" name="Text Box 28"/>
            <p:cNvSpPr txBox="1">
              <a:spLocks noChangeArrowheads="1"/>
            </p:cNvSpPr>
            <p:nvPr/>
          </p:nvSpPr>
          <p:spPr bwMode="gray">
            <a:xfrm>
              <a:off x="2827" y="1354"/>
              <a:ext cx="52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sz="1800" dirty="0"/>
            </a:p>
          </p:txBody>
        </p:sp>
        <p:sp>
          <p:nvSpPr>
            <p:cNvPr id="65566" name="Text Box 29"/>
            <p:cNvSpPr txBox="1">
              <a:spLocks noChangeArrowheads="1"/>
            </p:cNvSpPr>
            <p:nvPr/>
          </p:nvSpPr>
          <p:spPr bwMode="gray">
            <a:xfrm>
              <a:off x="2256" y="1672"/>
              <a:ext cx="1296" cy="1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sz="2400" b="1" dirty="0">
                  <a:solidFill>
                    <a:srgbClr val="FF0000"/>
                  </a:solidFill>
                </a:rPr>
                <a:t>Матеріально-технічна база</a:t>
              </a:r>
            </a:p>
            <a:p>
              <a:pPr eaLnBrk="1" hangingPunct="1">
                <a:buFontTx/>
                <a:buChar char="•"/>
              </a:pPr>
              <a:r>
                <a:rPr lang="uk-UA" sz="1600" dirty="0"/>
                <a:t> </a:t>
              </a:r>
              <a:r>
                <a:rPr lang="uk-UA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клас по будові та експлуатації транспортних засобів;</a:t>
              </a:r>
            </a:p>
            <a:p>
              <a:pPr eaLnBrk="1" hangingPunct="1">
                <a:buFontTx/>
                <a:buChar char="•"/>
              </a:pPr>
              <a:r>
                <a:rPr lang="uk-UA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клас по вивченню правил дорожнього руху та безпеки руху;</a:t>
              </a:r>
            </a:p>
            <a:p>
              <a:pPr eaLnBrk="1" hangingPunct="1">
                <a:buFontTx/>
                <a:buChar char="•"/>
              </a:pPr>
              <a:r>
                <a:rPr lang="uk-UA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клас з технічного обслуговування транспортних засобів;</a:t>
              </a:r>
            </a:p>
            <a:p>
              <a:pPr eaLnBrk="1" hangingPunct="1">
                <a:buFontTx/>
                <a:buChar char="•"/>
              </a:pPr>
              <a:r>
                <a:rPr lang="uk-UA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автодром</a:t>
              </a:r>
              <a:endPara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65567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5568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</p:grpSp>
      <p:pic>
        <p:nvPicPr>
          <p:cNvPr id="65569" name="Picture 33" descr="IMG_69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143380"/>
            <a:ext cx="2916238" cy="2189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70" name="Picture 34" descr="IMG_69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4286256"/>
            <a:ext cx="2978150" cy="223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72" name="Picture 36" descr="IMG_69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3429000"/>
            <a:ext cx="2943225" cy="2208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573" name="Group 3"/>
          <p:cNvGrpSpPr>
            <a:grpSpLocks/>
          </p:cNvGrpSpPr>
          <p:nvPr/>
        </p:nvGrpSpPr>
        <p:grpSpPr bwMode="auto">
          <a:xfrm>
            <a:off x="214282" y="214290"/>
            <a:ext cx="3851275" cy="4127500"/>
            <a:chOff x="720" y="1299"/>
            <a:chExt cx="1367" cy="2618"/>
          </a:xfrm>
        </p:grpSpPr>
        <p:sp>
          <p:nvSpPr>
            <p:cNvPr id="65574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5575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5576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5577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5578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5579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grpSp>
          <p:nvGrpSpPr>
            <p:cNvPr id="65580" name="Group 10"/>
            <p:cNvGrpSpPr>
              <a:grpSpLocks/>
            </p:cNvGrpSpPr>
            <p:nvPr/>
          </p:nvGrpSpPr>
          <p:grpSpPr bwMode="auto">
            <a:xfrm>
              <a:off x="1190" y="1299"/>
              <a:ext cx="404" cy="392"/>
              <a:chOff x="1290" y="587"/>
              <a:chExt cx="667" cy="647"/>
            </a:xfrm>
          </p:grpSpPr>
          <p:sp>
            <p:nvSpPr>
              <p:cNvPr id="65581" name="Oval 11"/>
              <p:cNvSpPr>
                <a:spLocks noChangeArrowheads="1"/>
              </p:cNvSpPr>
              <p:nvPr/>
            </p:nvSpPr>
            <p:spPr bwMode="gray">
              <a:xfrm>
                <a:off x="1290" y="664"/>
                <a:ext cx="667" cy="503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800"/>
              </a:p>
            </p:txBody>
          </p:sp>
          <p:sp>
            <p:nvSpPr>
              <p:cNvPr id="65582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sz="1800"/>
              </a:p>
            </p:txBody>
          </p:sp>
          <p:sp>
            <p:nvSpPr>
              <p:cNvPr id="65583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sz="1800"/>
              </a:p>
            </p:txBody>
          </p:sp>
          <p:sp>
            <p:nvSpPr>
              <p:cNvPr id="65584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sz="1800"/>
              </a:p>
            </p:txBody>
          </p:sp>
          <p:sp>
            <p:nvSpPr>
              <p:cNvPr id="65585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ru-RU" sz="1800"/>
              </a:p>
            </p:txBody>
          </p:sp>
        </p:grpSp>
        <p:sp>
          <p:nvSpPr>
            <p:cNvPr id="65587" name="Text Box 17"/>
            <p:cNvSpPr txBox="1">
              <a:spLocks noChangeArrowheads="1"/>
            </p:cNvSpPr>
            <p:nvPr/>
          </p:nvSpPr>
          <p:spPr bwMode="gray">
            <a:xfrm>
              <a:off x="768" y="1673"/>
              <a:ext cx="1296" cy="2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uk-UA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Навчально-методичне забезпечення</a:t>
              </a:r>
            </a:p>
            <a:p>
              <a:pPr eaLnBrk="1" hangingPunct="1">
                <a:buFont typeface="Wingdings" pitchFamily="2" charset="2"/>
                <a:buChar char="ü"/>
              </a:pPr>
              <a:r>
                <a:rPr lang="uk-UA" sz="1800" b="1" dirty="0"/>
                <a:t>інструкція про порядок організації та контролю за підготовкою, перепідготовкою та підвищенням кваліфікації водіїв транспортних засобів;</a:t>
              </a:r>
            </a:p>
            <a:p>
              <a:pPr eaLnBrk="1" hangingPunct="1">
                <a:buFont typeface="Wingdings" pitchFamily="2" charset="2"/>
                <a:buChar char="ü"/>
              </a:pPr>
              <a:r>
                <a:rPr lang="uk-UA" sz="1800" b="1" dirty="0"/>
                <a:t>профільні навчальні плани та програми</a:t>
              </a:r>
            </a:p>
            <a:p>
              <a:pPr eaLnBrk="1" hangingPunct="1">
                <a:buFontTx/>
                <a:buChar char="•"/>
              </a:pPr>
              <a:endParaRPr lang="uk-UA" sz="20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3364147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23850" y="0"/>
            <a:ext cx="8820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4800" b="1" dirty="0">
                <a:solidFill>
                  <a:srgbClr val="FFC000"/>
                </a:solidFill>
              </a:rPr>
              <a:t>ЮРИДИЧНИЙ     ПРОФІЛЬ</a:t>
            </a:r>
            <a:endParaRPr lang="ru-RU" sz="4800" b="1" dirty="0">
              <a:solidFill>
                <a:srgbClr val="FFC000"/>
              </a:solidFill>
            </a:endParaRPr>
          </a:p>
        </p:txBody>
      </p:sp>
      <p:grpSp>
        <p:nvGrpSpPr>
          <p:cNvPr id="67612" name="Group 18"/>
          <p:cNvGrpSpPr>
            <a:grpSpLocks/>
          </p:cNvGrpSpPr>
          <p:nvPr/>
        </p:nvGrpSpPr>
        <p:grpSpPr bwMode="auto">
          <a:xfrm>
            <a:off x="0" y="1413023"/>
            <a:ext cx="2627313" cy="5040313"/>
            <a:chOff x="2208" y="1299"/>
            <a:chExt cx="1365" cy="2539"/>
          </a:xfrm>
        </p:grpSpPr>
        <p:sp>
          <p:nvSpPr>
            <p:cNvPr id="67613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7614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7615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7616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7617" name="Oval 23"/>
            <p:cNvSpPr>
              <a:spLocks noChangeArrowheads="1"/>
            </p:cNvSpPr>
            <p:nvPr/>
          </p:nvSpPr>
          <p:spPr bwMode="gray">
            <a:xfrm>
              <a:off x="2677" y="1378"/>
              <a:ext cx="405" cy="242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ru-RU" sz="1800"/>
            </a:p>
          </p:txBody>
        </p:sp>
        <p:sp>
          <p:nvSpPr>
            <p:cNvPr id="67618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67619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67620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67621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 sz="1800"/>
            </a:p>
          </p:txBody>
        </p:sp>
        <p:sp>
          <p:nvSpPr>
            <p:cNvPr id="67622" name="Text Box 28"/>
            <p:cNvSpPr txBox="1">
              <a:spLocks noChangeArrowheads="1"/>
            </p:cNvSpPr>
            <p:nvPr/>
          </p:nvSpPr>
          <p:spPr bwMode="gray">
            <a:xfrm>
              <a:off x="2784" y="1354"/>
              <a:ext cx="18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sz="2400">
                  <a:solidFill>
                    <a:srgbClr val="000000"/>
                  </a:solidFill>
                </a:rPr>
                <a:t>1</a:t>
              </a:r>
              <a:endParaRPr lang="en-US" sz="1800"/>
            </a:p>
          </p:txBody>
        </p:sp>
        <p:sp>
          <p:nvSpPr>
            <p:cNvPr id="67623" name="Text Box 29"/>
            <p:cNvSpPr txBox="1">
              <a:spLocks noChangeArrowheads="1"/>
            </p:cNvSpPr>
            <p:nvPr/>
          </p:nvSpPr>
          <p:spPr bwMode="gray">
            <a:xfrm>
              <a:off x="2256" y="1672"/>
              <a:ext cx="1296" cy="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uk-UA" sz="2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1999 році</a:t>
              </a:r>
              <a:r>
                <a:rPr lang="uk-UA" sz="2400"/>
                <a:t> відкрито клас з поглибленого вивчення правознавства</a:t>
              </a:r>
              <a:endParaRPr lang="ru-RU" sz="2400"/>
            </a:p>
            <a:p>
              <a:pPr>
                <a:spcBef>
                  <a:spcPct val="20000"/>
                </a:spcBef>
                <a:buFontTx/>
                <a:buChar char="•"/>
              </a:pPr>
              <a:endParaRPr lang="ru-RU" sz="2400"/>
            </a:p>
          </p:txBody>
        </p:sp>
        <p:sp>
          <p:nvSpPr>
            <p:cNvPr id="67624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67625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z="1800"/>
            </a:p>
          </p:txBody>
        </p:sp>
      </p:grpSp>
      <p:pic>
        <p:nvPicPr>
          <p:cNvPr id="46" name="Picture 35" descr="P32005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1857364"/>
            <a:ext cx="3384550" cy="2538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6" descr="P32005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4286256"/>
            <a:ext cx="3203575" cy="2403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506531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7467600" cy="796950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Вища освіта</a:t>
            </a:r>
            <a:endParaRPr lang="uk-UA" sz="36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99469709"/>
              </p:ext>
            </p:extLst>
          </p:nvPr>
        </p:nvGraphicFramePr>
        <p:xfrm>
          <a:off x="169168" y="1340768"/>
          <a:ext cx="7859216" cy="2044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9755978"/>
              </p:ext>
            </p:extLst>
          </p:nvPr>
        </p:nvGraphicFramePr>
        <p:xfrm>
          <a:off x="107504" y="4225950"/>
          <a:ext cx="789964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247" y="3969060"/>
            <a:ext cx="7467600" cy="79695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 smtClean="0"/>
              <a:t>Професійно-технічна освіта</a:t>
            </a:r>
            <a:endParaRPr lang="uk-UA" sz="3600" b="1" dirty="0"/>
          </a:p>
        </p:txBody>
      </p:sp>
    </p:spTree>
    <p:extLst>
      <p:ext uri="{BB962C8B-B14F-4D97-AF65-F5344CB8AC3E}">
        <p14:creationId xmlns="" xmlns:p14="http://schemas.microsoft.com/office/powerpoint/2010/main" val="221646538"/>
      </p:ext>
    </p:extLst>
  </p:cSld>
  <p:clrMapOvr>
    <a:masterClrMapping/>
  </p:clrMapOvr>
  <p:transition spd="slow" advClick="0" advTm="58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Забезпеченість учнями в навчальних закладах </a:t>
            </a:r>
            <a:r>
              <a:rPr lang="uk-UA" dirty="0" err="1" smtClean="0"/>
              <a:t>профтехосвіти</a:t>
            </a:r>
            <a:endParaRPr lang="uk-UA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071538" y="2285992"/>
          <a:ext cx="6548462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 advTm="58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786322"/>
            <a:ext cx="8229600" cy="2643206"/>
          </a:xfrm>
        </p:spPr>
        <p:txBody>
          <a:bodyPr>
            <a:normAutofit/>
          </a:bodyPr>
          <a:lstStyle/>
          <a:p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endParaRPr lang="uk-UA" sz="20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1571604" y="1714488"/>
          <a:ext cx="6096000" cy="4564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228102" y="857232"/>
            <a:ext cx="93721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Шляхи </a:t>
            </a:r>
            <a:r>
              <a:rPr lang="ru-RU" sz="36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вирішення</a:t>
            </a:r>
            <a:r>
              <a:rPr lang="ru-RU" sz="36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36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проблеми</a:t>
            </a:r>
            <a:endParaRPr lang="ru-RU" sz="3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1089315" y="2967335"/>
            <a:ext cx="7803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Дякую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увагу</a:t>
            </a:r>
            <a:r>
              <a:rPr lang="ru-RU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!!!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8"/>
          </a:xfrm>
        </p:spPr>
        <p:txBody>
          <a:bodyPr/>
          <a:lstStyle/>
          <a:p>
            <a:pPr algn="ctr"/>
            <a:r>
              <a:rPr lang="uk-UA" dirty="0" smtClean="0"/>
              <a:t>Система освіти в Україні</a:t>
            </a:r>
            <a:endParaRPr lang="uk-UA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571472" y="1397000"/>
          <a:ext cx="8072494" cy="5246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Click="0" advTm="8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148064" y="620688"/>
            <a:ext cx="3682752" cy="108012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 </a:t>
            </a:r>
            <a:r>
              <a:rPr lang="uk-UA" dirty="0" err="1" smtClean="0"/>
              <a:t>Бродівському</a:t>
            </a:r>
            <a:r>
              <a:rPr lang="uk-UA" dirty="0" smtClean="0"/>
              <a:t> районі: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31209848"/>
              </p:ext>
            </p:extLst>
          </p:nvPr>
        </p:nvGraphicFramePr>
        <p:xfrm>
          <a:off x="323528" y="908720"/>
          <a:ext cx="474853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788024" y="2204864"/>
            <a:ext cx="4038600" cy="452596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uk-UA" dirty="0" smtClean="0"/>
              <a:t>84 навчально-виховні заклади</a:t>
            </a:r>
          </a:p>
          <a:p>
            <a:pPr>
              <a:spcBef>
                <a:spcPts val="1800"/>
              </a:spcBef>
            </a:pPr>
            <a:r>
              <a:rPr lang="uk-UA" dirty="0" smtClean="0"/>
              <a:t>1000 освітян і управлінців</a:t>
            </a:r>
          </a:p>
          <a:p>
            <a:pPr>
              <a:spcBef>
                <a:spcPts val="1800"/>
              </a:spcBef>
            </a:pPr>
            <a:r>
              <a:rPr lang="uk-UA" dirty="0" smtClean="0"/>
              <a:t>9000 вихованців та учнів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010379389"/>
      </p:ext>
    </p:extLst>
  </p:cSld>
  <p:clrMapOvr>
    <a:masterClrMapping/>
  </p:clrMapOvr>
  <p:transition spd="slow" advClick="0" advTm="10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Міжнародна співпраця </a:t>
            </a:r>
            <a:r>
              <a:rPr lang="uk-UA" dirty="0" err="1" smtClean="0"/>
              <a:t>Бродівських</a:t>
            </a:r>
            <a:r>
              <a:rPr lang="uk-UA" dirty="0" smtClean="0"/>
              <a:t> навчальних закладів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5574" y="4293096"/>
            <a:ext cx="4702178" cy="748680"/>
          </a:xfrm>
        </p:spPr>
        <p:txBody>
          <a:bodyPr>
            <a:noAutofit/>
          </a:bodyPr>
          <a:lstStyle/>
          <a:p>
            <a:r>
              <a:rPr lang="uk-UA" sz="2400" dirty="0" smtClean="0"/>
              <a:t>Спеціалізована школа № 2</a:t>
            </a:r>
            <a:endParaRPr lang="uk-UA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2071678"/>
            <a:ext cx="4211960" cy="778233"/>
          </a:xfrm>
        </p:spPr>
        <p:txBody>
          <a:bodyPr>
            <a:noAutofit/>
          </a:bodyPr>
          <a:lstStyle/>
          <a:p>
            <a:r>
              <a:rPr lang="uk-UA" sz="2400" dirty="0"/>
              <a:t> м. </a:t>
            </a:r>
            <a:r>
              <a:rPr lang="uk-UA" sz="2400" dirty="0" smtClean="0"/>
              <a:t>Могильно,Польща</a:t>
            </a:r>
            <a:endParaRPr lang="uk-UA" sz="24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09600" y="2501280"/>
            <a:ext cx="3657600" cy="7486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35758" y="1371333"/>
            <a:ext cx="3657600" cy="7486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uk-UA" dirty="0" smtClean="0"/>
              <a:t>Гімназія ім. І. </a:t>
            </a:r>
            <a:r>
              <a:rPr lang="uk-UA" dirty="0" err="1" smtClean="0"/>
              <a:t>Труша</a:t>
            </a:r>
            <a:endParaRPr lang="uk-UA" dirty="0"/>
          </a:p>
        </p:txBody>
      </p:sp>
      <p:sp>
        <p:nvSpPr>
          <p:cNvPr id="8" name="AutoShape 2" descr="data:image/jpeg;base64,/9j/4AAQSkZJRgABAQAAAQABAAD/2wCEAAkGBxQTEhUTExQWFhUWGB0aGRgYFx4dHxseHhgdHBwdGCAcHCggHBolHB0YITEhJSkrLi4uGh8zODMsNygtLisBCgoKDg0OGxAQGywkHyQsLCwsLCwsLCwsLCwsLCwsLCwsLCwsLCwsLCwsLCwsLCwsLCwsLCwsLCwsLCwsLDcsLP/AABEIAK4BIgMBIgACEQEDEQH/xAAbAAACAgMBAAAAAAAAAAAAAAAFBgMEAAIHAf/EAEcQAAIBAgQDBgMFBQYDCAMBAAECEQADBBIhMQVBUQYTImFxgTKRoUJSscHRFCOS4fAzQ2JygqIHFbIWJFOTwtLi8URjsxf/xAAYAQADAQEAAAAAAAAAAAAAAAAAAQIDBP/EACgRAAICAgICAgIBBQEAAAAAAAABAhESIQMxIkETUTJhoQQjQoHBFP/aAAwDAQACEQMRAD8A5dkZlmbQmYjroxAyydZG+m4o3wi9evI6hDeCqIA1e3rA0jVdT9KC4C2mcgMBEEFtdZg6fa9NNue1NKKDbL2muW7lkEkFFDCYlkKkZl2BkiAZ51zSNF1ZFwlBeMFh3yCIMKGA3naCBpPMKOk02YLFq1wWsTNplt5FviFjxeFQQSpkGdeanXWAjYjPce063We+52gyIICAkqJzSYPMEUfwHEbdtEsXkV1tnQMpVluFnYKDuF1JBiATBrOUGCkH72OLPb/ZwhcMhF1WEgBgHUiASpMDWYU9Nuy4dmKrmjNGsbTziuG8CvYbuVDMQWXvGMgBbiPofMkKSOXLY11HsLjUuWJDlmJLEM0lRmOUdBAgaabVpwatByDLWVlZXVZmZFZWVlFioysrKjv3gilm0AEmgCSspZxXaN0JORchMJ4pJgAmQB4d95NXsB2js3AoZsjtAymd+gOxpuLJU0wxWV4DXtSWYa5J25Au4m4lq4qja4C0ZixXQTu2ZYgbV1m7MHLvGk1wbt1wm7aW5du24e7eMHkgmZUgazI1q4OrM5+gCvAHQtcvZ7a24YXUEqJ106sCYI9elecVBy94X7wMQoIADsDtmC+EbEa8xz3qZOGXbV1rN24bbi3FsgmLog/D1UiRy9qqcKwd6GYRbtoD3h3jf4gNixjXT1ocbXRKbB+HxLq5Zt1+9r/R/Sr1+5ceLpVVtOcoaBpkGaGjYxr7irP7GcotLJcyZAJHPVmkLEA/xe1GcFYe3aYO6x3fhUgQdsp01zSqTz66Vl8Kb2aZ6Fu9fSAI0nU5QeQI+tYmIZrsqFBICAExplyyNdqixeEghrqMO8BIJkSd/BuCokGBJoXexPOADttvrpPnPSs1cdIHsKY3D208KtmYQJ2WdyNRJjSKHLiWUNbUDxRmO+xnQ8qquXKhhrJ08zz/AC186ohjJH4etU03sEMBIWOUET0M7fTlRfhPCzenIuYwCG36ToTr7UrFiUJYgqAPDm8W3xLpBA2I3pl/4bYm0zOly7kb4lcxCwN9dfYdKlcdsJNpGdoQ621t3kIvI+VvCOhiCDqCPx5RQSybZMTA6EfUDeuz38ZhMbhbloDNeVIMLDdVMkffgHoOVcH4giq6lepnXbX6aU5cSWkCeQeweE7nunGV5dQSxlQZkSBuDyB6eZq2eEW2vFrQYWdTlc+Ly6D2qnc4ggttbYTmAgE+H1IH2uk7VStYVwA6kZASNTpuQZiZERrU28ewrY238EGw4VVFvLJJBjXXfzB+lL1/hV224le9jWAPoeu06VBxHG3fDmJG5EHrzB2KxV/hXEhABYkxuNT5+upPL51h5pX2MoYlpXxId4IMaHeQB5a0HxhAHhGUH+tf1o/xSwpYOjE5viLDUewGg6VEvDxcgOwJkxG8xoTrBGmtaQmkrAWxY86ynNuF2QYJEjTY/pWU/wD0Idga/ZtsyItxYAMsVy+cMeZ31ijnBMXcW5ntyAQVVVX4xcAGUDXKWWSD1XlQxuFs4a5Zs3WsLmJfJqAsA5mErI00mpcNhL6Wle3rDC4pUjwt8PPXNMaRBBoktbLi0mM9rC4W6HuJfCvkFruXJGbL8LBjBU5svlII51TxqNiLStecPdBZhlPiIVFkAEBSWQTO8ofSrnB8ZZv20u4i0guOGXPLIpzOfHEw2okmDv7UxcG7BC4HVLgTEWXU6HMqGNDBAJkHcyKqFt7CS1oUOEF0IJD5IeCoLDQZZb7JWQu07HSu6djuHotlLvdJbuOJfIIBM7kQIJ56UpcJ7BX7Slm7pide7k5SSuaW1Ouc93oYywa6ZbGg0A02FaqNMm9G1ZWVlUIysrKjv4hUEuwUdWMfjQBIaQeLNiMXeNsjuVQkHNBgDWVE6kiNSD5UfxnbDCpIz5zyCCZ8gdvrSjjO1YDu4sgBycvesFMER5kmddKe0Q2mVn4XhVvrYuC7cuPba6M0lIX70EQTOgiNutG+D4DCpcJIW2F1EuRk6RqAPSln/mGIunN4jpH7u1GkzGd8unoa2XhmIcknKs6lmYs0+eQf+qlr2ylfpD3Z7UYa2gBYkiZC+LWTrI8MHca0O4h23cA93Zyjk91go9YkT86AYbs8xMtcc/5QLY+fif8A3UVwnZu0DnKJP32Gdv4rk0s4IMJPsL9keOviFZmuWrkGCLceHTyOx/o1b7X4RbuHIKh5I5xznSAelR3eAqypdsEJeVYD8mH3bgG4/DlUTY0PbZb37pkYZ1c6T1U7EH19Yp5bBpCDf4LcOe7eslbY0tIFyhV+1mLGcuWNNJnlRTiXZ6x+zgG4Ve8JBt6gopnLm5RIGnQRTli+0+ECkG6H6hAW/Cuf/wDEXtrZZbdu3bfKGzmQqgkbQJOoOuorVT1sylBehX49bw+HS21u4HZXKsgY9ScwMzlG0DaRS1xPjN26FtknIIhesSdaqcR4g10lrkFjEsN9BHlvuaptdgcqwlK3oqMdbLF254YEnWZk6CIgco2qG1i8rq0KSogSvh2I8Q5+tQXG0nof6mrlvBMUDkALOpOk6+WsVLkViUUXMWZng6wAPoOg5VZuXG7vLm0A5hZ9jE5feoBbgmCCfpHvWwtxpq070OQyNLYy7gk7AasDPT51f4bwtz+9w7AtJUq0AxAkj51XwirPlPKJ25ToKZH4B3VxLk5rWh1mSTy0/Gs5TxHQKt4y6M0sytuYPTpH60I4oQV2OaZJmRr6+dG8VhLozs0ZS5HhO4E+0xFC+I3AykARyE6bHy50RlsKIkuBvZY1/H1q/wAM4dfeWtsx0I0nnuAdqF4S3GvP8qv4fjD2znEtsDpAPloack/8RHtu9cskFkIBOmdSBodcs6dQfWrFtbly53tq0o38KvBneROoMx5USs8R/aLYzIpIIKancR102n8KgxWIFhSzKBc3jUBtfEByGuU7Vnm+q2MG47itzMymQx8JVgNOvodANIonw+8trDSqlsujajTMY085Oh/nUXGEw74YYkLc/aLr/wClVU5Tm11ZiJkfShL3MwO+wgaa9ZPXbStXFUkyQqq3CJ7sn5VlAP2o/ff+L+dZR8a+hnSO0GAu8OY38Izi3dOZrXxpIIGRgIBTOQOsacoobxzE4fES1kXLb27QNsnRYQS1sCMxbNmVQJA06UO4DxjFfsow1sHuzfWLknMjNqEXXQMwn1kc60xmBe3cY3LwVkvG2wzS0h4YpudN9eh9KqKko09je2PHYXh+HbDjPh1a89wotw5wLa5QRmjkCMyxMGdufROAJ3OKCXp7woURwPC6gKR8lUCeoI00nnHCA2ERGvB7ll3RXXW3k5q4YnaFAkZYmDMiuvdnsEqLpcS6qeFGXdQYlTqRyU1SGGaysrKoRlZWVpeuhQSeQJjnp0oAocewt25aIsuyPyggZvIkjT1Fc4u8GxDORcCyDBzs10j8Fn3NPj9rcKltXuXVtsRPdky49VWTQeziTifGjZRclgY5SdYOo011obaWhJRbA9js/p42c+WbIPlbAP1q/heFWbQLBUWOYGvuTr9aoHiGa5kys1vPkzliGk/ahYXziKY8HbALGPgUnXqBp9amUZaTKjKNWis5UDMEZuY019YYgx516GZoyrE7e+1ALfD7jXDeObOLmbOQQANdSTpGgpswDL3hIk6TMaDQ668qJ8ajQQ5HKxa4hxfu3a3D3SsZ2U5ANYIXQkieZPKi2CthgrEsytBGbcAjY+hkUHv3MOrOz3QZIkIJ9NT6dKPcNuDu7RUAKVBGkmCCefP9arkUYx0RxuUpbCvErBTCP3Q1CE5ZInTkeR86QsIO8y5MOiltQXkk6akQJPzrpeKE2G80P/TSnw6yBkllOVAd9pSDJiB71hyWujo46fYKPB7p3cL/AJEUbeb5jQftJ2etmxce65OVSc7MWKxyA0Akxypyu4tFUtntwmhIbNGaQJy+9Kva+5+04cizLhZzQCBy01Xxb7eVFSq2DcOkjjKWpJNWLFy2N4YQNwd+g8uVG+IcLsWrTMBca5ABQ+EAcydJAEiOtUn4exQ3YVIIUKYgrkktqfT3IqqbRi9FPDWA5JAyoNWO+USY0/nUvEcTmCIn2EiT9rfWJ0qRcQpRmuKCuigooWCAY1Gx69YqbBYE3WPckZVWStwxERJJ6Hf2pfoVkNzh5FsHwuSklOY3krpBA3oImbQj5/pTgnEGsWnV7aOrK2WSSAW0BBH6xypabFKTEFegXXXkTJiPKiC12FkOEtXHYKmjTz67a0wkXcxs3L3wgPBWSRJGhJiNtOlV+GRbgvblvED1KmAABOvM+9WsRgMyB1csqjSdCuo0zbQDBg+dZyex6MtYxsM0M5IKgjpH1GkD2oBxJpusCMstIjb1HkRTRjcG160VzIGVtDm+Iacx5kekUoXELNl2IkRMx5a0cVAeEZG1aY5jpUSWszEAE8/St8F4lcGJEHUe1b2lYMQeY5a+2lbAGeD2UhZYhgd1g84EydDrv5VX7Y3CWVSFkE6rvsBBHpEVFZw7TpPmV+lUbuYXcx0g6TrrPOfOsox88gCtvC23wAdT+9S6cwC3DCEQMxP7tTsdNSBz1oDfvaRGoOp9KMYPiT2bhLE5WYBkUxnEg/PmDy+dXe3PDbCdxiMPdN0XsxdjJJYNzkASBoQOldCV7J6dCmXNZRNrbEzlt6+VZSzKOmf8P+N4XB2r99obOFtjDpJdmUnIQp3JJ3O0SN4q9heGWsRebD2rKtiFJ78NdbNFzKH0Ogy5viBbY6A0tdhmvYbEpdS2rkoxXw/GATmUeE/vAV0gU29vuDWcPdW/YtvZZ7MoFy2wt0vmLux8TPqBl8qcHaCXdsYeE9jr+Ic38bchLlsKcNBygkJMgnwkMp0EjXSjnBOyZwuIa7avEWmJmzHhjKAsawCCN46baylt25x9xQFhTAB7q1JJ563IX5CoL2CxuI/tHZp+/cYj3VAo9qdJbFk/R0jifafD2HVXuJBBJhpIjYZVkkmg2O/4iWlB7u07D7zlba/NjP0pZwXZUr/aN00QZB/t1PuTRTC9l7CGcoJ6kyeXMyaMl6Cn9lPF9ucZcH7tVQHmiM59maFoTdt4q/8AH3jTv3lyP9tsEe004i2gB2hR1GmkTJ2rS5jEzBAQTGYeKdCJnTSIFGT9CxXsU17Pt98LtOVQNSYGrZmpv4NaNu0TBYJaPqRBGmhk60F4rxEWLYcq7Z2Cwh58iT6nlTVaBFi9Eki1pG/t51Lb1ZaqnQqYfidvvbSLZuA3boAZwdCTqYMCYJiRTYmFOW4VchgvhJJgExy2pG4VjnvX8M1wvcJuls7CD4dNRygAD3p5CM1q/lbKcuh6Ef8A1Tm/JImC8WxVt2sRcNs3LrH94Mw5ROlOGEYBmJ2Cn8DXK+EYy9cuYA96YuXhmGkEKwgCfLSur4MjM8xoDv8A5RRyu5KhcVpOxEv3LCm7GoZvsrOzyPpNM+CAKWOhRTH+kUv3lgvFsavp0ID7+Xh/Gj9hTFo/4Vn+EVX9Q/EX9P8AkxqK/uo/wf8AppNxLIlm6XUle7UEATOiT9KcR/Zf6PypdvWgbTzyVPqFrB/kjdOosSuC4+3cwuI7tWI8AIYETo0kT6z7US4HaLWXDLll9geWUVNgMv7PdneEjedjPrympuFsMjDbxTr6V0cr8GYw/NADtBwANauvmC5guYknxQZAUbAaCua4ovdkZiyIcokwfUCdp1rrXH8Qpwty2QxLZfh8jrJ5D0rnIxlrM5GHgx4Mp0GWZLSfFI/CsF+BU15FLEcDZLchpQMDvpJgAwOcaUMxivlLajfUgQM2kCeZE0WwmJusYQlU3bY/CSdo1GnpoK3xtu0yGdC0lWOkwCNTOknTaNqxTaewA3Bbd7EOuHVvCwIIJgAbkAx5aDzqa3at9/3ZEWswBIUs0c1HMz19agsYd7Su+dQ6gRlcE66cqrYTMHVlktP2d/OfXWuhNJCov3OKhHbIoILHQ8gNgDvBn10ojwriS2hLtAOgVUBzabtECSY5daCXcGUTMWVi2pjWOXsKzK0rJLTO3LTl09ail7QNDNcaUBt5ZLRliJjUlddCBHLWIpcxHC7qu17KrAjMw5jqY5x1HWmLA4cGyFfQsPtQMp89ZG21KtntHeGxBkNIYCJb4jp10qIwkroEQoo7xwq7pAy9dCG/H51as27lgElSZ9N40Py1rOzuMUXJZSzQNQSNPbfloaPdpshtpdUAEeFoMEa6Ajpv86cptSxoYsX8U+cIHJEDXb7I3ijxsd9ZJBUuNZIA06zyOnpv0oNY4a0Z7alvXpvzqbBYp0J8IAYEMpGkHr0pT3tegGzslwq1i0xti8yrbhL+fUsmVXBa2AdTmZZGxE0gcRcp+4zBltuSpEwZjUA9QBTd2P0xay4VWtMjSeWXQDn8QWKz/iJwZrVqyxsW7ZkFsjFgC66KSeXhmOU710x3Em9gG2ug/eoNNp2+lZQSa8qcRUdc7GdpcRae1h+8hUDsSwWRA8TAFZAGvPXxbGn/AP7RPiV7q5az23AZLyrAUhvhuAmVYr4gR1rnHA+JpZDftDpdsPbMO+tzRfhyn7PxfxDWmjhfEUuomHW2dVBV1f4Fy5srsOe4115bCueM2bUvQwtftpmAAlVGYDUw0wYAmD1PSpjcYLmRZ8QUgEc+eo2EcqHYzOVuXLbJDCyqtA1ALBlPnPyom1nwJM6302JGxA1jfQnSuhVaM90zTvHLsjaBXyjKdxuDMSOWlUcfilAujvWI71UUr9kx8JIExrz6VPwsIGdmhR3x5wNAskk8pmhF+9ma8BDi5iLbAjmFW1LdAJUjzg1UWrYpJ0g1im/dXyFDwuqkxpz67RPtVRlYXVEKFFkARuPCkirF5pt3EAkuCN4A0In6zFQ4iS2Y6eGI+Wp89KcZJQCUXkA+1MhMPDRN9QRpqCyA8t66AjlLVwquYmB8+dJeLwqXmti4fCjhhJgZlIIJ9xTKvGVRSFObWCSQB9d/61rJy2qLSpOwJw7gDK9hmZz3OeCYAOfeQNDpt6U1WMOSjqrASRM8xrIoK3E87Sy6DoZ95jKPnWYni5yE/wBkskSxUT6MxAn0oduSHpRLNvg1q0UAZBlIKqqjrygUSslTmDSVKkGKVcDxPPdhLlu6VBaM0kAbnwCPrVjHXXCXLhJyKokBZOpg5RIH40StySEqSbCN9rCCVUE9C2vyGtbLiDoSAkR6emtKC8YV8pto8HQM2RZ2ndWJ3HPnRvFYdULJoQDzCz+FE4tLYQd9DrZv5sPmkMSk+EyJy+VB7uFDqoJIgKZH+UChb8QKgCcoCxmXTSOY2I9aAjjbXma2Doi5tVPhyDoJzaRE/Ks/y6NF49jFireHt6s2Y9Mw/KhS4lHJNogqN8usetBTxIEAA3TP3bcT83H0qw2BRlVzm/eIDr4Tvs2U6nTetHx4rZKnk9EHGcRM2cjksI095YkbDYa/lXPuKYdrYbwxbzEA/wA9vkdafb3D8tu73Q8WXNBJg5T9rn1jzpC7R3rxcJdIjcActOU+WlLFVZMnuipw/HlF8IOaYBBjSDOkdD9Kgxl3L4rgl4jLGXXqRz2NR4e4ZOU5T9kz9Kis4fO/jlgGGbXXfXX86lJNiIrSlwcoAgZjHQR+dW+FSjAscoEktH029qtX8HbVntKTIYyTzEzG+5209atYPgveEMCniDN3YaSFUTrrvPM1o4P0TkWcJw4HxkA5tYYmB00A5Vhwq2xLMihmMSYB2kKusDblRDC4cIuVZidt6Hdrbc4a22ml0j10B/KiPZco6Ib2MtAH94p021M/7YpNtaN71Nc5e/41XTeqslFnBXVt3ATMKfwOv0ozxnDd4e9tsuXTMswcpET5jSD00pfvD5VZ4deCkyoOhHnqNNek61DjvIAxhcUVBBU5SdY136Ec45Vvi7ANvOJZT7MpHIny/Sq+ALvKKARzE6CSBm9Z/GprmJNtriqfiPiGm43j2rFrYivghdZraWATdbYAazrMewo5x/jF3GYRLOVgcP4iq6IVA+JljcCYYmTBqp2VuKcXgsw8Pe5TsJzNGpMdflTf2z7jAWHsW2S6b5cXIcnMmaVYwdG1A6eGumHQn2cgrKyayq2WN93GglG1KLqcnxKDudRl20E049jcQy20LAGwzm2hChTcI8MMJgTAA6lYpT7+1P7oi2Y8SsNPIB40g8oPrRvgWMaz/Z3AwmCE+FJ+1I5k/jXEwUqOhW+E5A0wq3LwuFFkDN5a7c42q7xS7aAXPcI3OXMRr10OnrSf2fx7m86k3BCFtWBUxcCaQTB86n7RPctotwBbmYN8c6ETG2403ma1jF3VluSxug9hrqx4R4TsBvt0Op617exWWB3ZjrH5DU1GMLbD6hVyBjPSEOpJ6edBezl5muX817vVVIG0SbgAYACJK1aiqbE27oNPiXLwqiANdCSDykDYRrVUd9MtlYEEb5QCD7nY+VVu1WJUYZAZlrvhIEiRl39iRUPZoBcHbC/CXukf+Z/KPaqaWNkp3Ki9hrireRSYdgWAJMkCQSANMsz51P2lw7fsxe0/d3S+jA6tC7ee9VLJzY6xK6CySG85Mj60U7U4YXMMeTBiVOmhhB+FJfkl+hv8G/2Cex63O8xRuXGdclvLmaYJbWKn7cIn7FDmJuHKTyOUc+WhNadh7AXEcRjYdyAOmrk/Wr3a/BXL2DNq3ba45uElBvHhgweXnpT/AMxV/bAXYvDp+2XcpGYYdgREayuvvTViCyWbxCh2AQ5Zj7X8qD8B4TetYvEXmtFQ9kIpzCCQQSImRpO9EXabF4zpCmd9izflTa80CfgxJ4feYC0oC5M7ZdzqSoYdOnzpy4m/7x/8xpQwD+DDaDxXTp0lrf8AXtTRxR4uPP3j+NPm6QuHtkfE73giJBUz8qpcNtw99gJ/dvAHMxtPLlVjEmbbT0/KoeHNHftEfu3PyAFc/H/06OTr/RRtXrxIAtWxps1yfSYGlFbjnu7OaAe7ExtOZpjypRsY1grupE+EGGB2J36Uyd7NqwTubQPzJrr534nJw6kTpOS9BH9k8fKud8azG9k+NspB0Gus7AddfankXgq3Cx07tvfTYUGweOw7XSzgLA+JtJ8QIA896njjlCh8rqViQMwmEbSdcp01kxA319pq1wPAG7dUR4A4DazM9eXOnPiXdXrRCEZTcJGUxplX3iRQHgTEXAR4UD6r1A5iKylHGVFx2rB2OwY7+6MpgXG1YnYMdNKYOCWrQdQiAMQ4JA5G2fLqKHcZwdx8Rcdbb5C5g6iRmPL0it+D27lm6LpQqAG1LTupG3uK3WkZPsIZ8oBO9Be0niwoMj+25/5autc8OdswHUj8aXeN8XS5a7pFk582bloIga1zxVM6JO0CSwGkD+oqjb38p/OreHwzPMCSBMe9VY1NWZonuEHSaroYNW+4BQ66wfeq+GtZiBSQy5Yv5Rz66f1t5Vpcv+I6nrUt/BlTlnWq9xIO80sUIu4ZtLZja5p9NKIcexdxyi3GPdpIW2ICpGkLl2GnOee1CrbfuSOjg/SPlWpJJkaTvpHsOop7D2QnDjy+Zrytix6D5iso2MZbN1Ll1imVFKwRMOSI1yzuRtV3B2Gs3kNvK+a4qtrEZiILdDofehXEuHhdQy6SPCRsTCjfQxJ13I3ongUBK+JTcABGaQQQZETo0Vh9fQkNHAbOW7fOZm0VZbfW4W/ACr3aTABltPrOQr/vke+tR4LDgKzG4Sz5SdVnmfTc0UW2jBe8uTAESdB10Gk1spLKysW4pBPDmbzj/P8ApQDgqqpvkc8vyzsdPlRC2iljJMEHmxmSN6xrNlVIRJOmmQmKE6i0NryTKvHWU4ZRInvBA5/EuvWNKr4S8i2LS5lB8ZKyJE3XOonmNfei9lUAE2zMGfAOf4VXxNyPgUrA1+EE+Zpt+NEpVKyHA3pxSMuoWzBJmDIXYxv5eVHcQWuWwkKoZjrmMnUbeHTahNjFCZKkRAgGffSiVjGlgLaB51208+tJy8rKSuNHmBsmwt9wF/elc5gzImI20iahsdrR+13rOW5l74LnywB4EtlpiSA2f0yzpVbH4jOMpL/xxUlgG48KiZn0PwkGfvAiOZ+dVCau2TKDa0HjhGQszMpEN1kkiNdKDYS0r2iCRErKM+h03MnlUWI4hfHgLt0gBdto8I2qhatgE+Hfrmpz5E3oUONpUwoMHhwVgWx18Y015RvVTFYi0GaMhEnUgE7+de4+wbZAIQyobSefqKDskz4V33gH8amUvsuMfov8QIKEhd15SNh02qHB4fObi5mAIYETE+LYbae9V7kojwSIWdZiSdhEAb/Sh2DdiTLmduXvy61nFpbLlFh1eA2Qs5ADPMjb59a1xmFtjKBB8A0DzGp00NUHtvGaWgmJ8/lUDs/Vz/F+lW5WQol23hbRJDBR4TEnc+eprP2W0B/dgzyn66TQxbbTrm+bV42ElS0mAQNzz23NNSBx9l3FC0AIgtJ2UxHuKrXL4WC2gkaR5+lUnw/KT9P/AHVC2FHOD8v1pOQ8Q3dx9rNIfSZAKLHpvUVrG2s0yzb6eEA/Wh1qwCQsgSYmdvrUTGJEiBpObp7U8hYgXtJYLkS4CA6idAOUdT/KliyktGuWenypo40/hyiWZjsNfnpQTDWiQyKASYM6zA6e9TYSWyIfu2AJ02II67n5RUOPtKr+HYiiOM7tIEZn+0CDtHKeutScdsjIpCxB3gjflTTJoitWVZIgTB5ifxobwwkOsbz+VS4Z4Ryeake9acOEOuvXf0p0Mu45GzZ/wNU8W/inmaNlkgeNBprqu/zoe+HBkjxDkRzPTTlUpg0V7Gtq55ZT9avWuGOy5srrpJhDCADwyf8AFoZ3HQ1W4eDlurHxJ+ddg4Bc7rh94DEW3t3EYvlILnKgzFNNgNw2oAO81a2Q2cWuiCRI0JFZVTGkG45WcpYx6Tp9KynRQ42b9q9bCXUCGJW5HPYecGPpUnCcOwdxdXVSXBymAPtFfKtbK2iF71WDayX0A1EwdhqQY1BJpp4Eikt3bTFl99hpuR71ye6CP2WsDikZSbbyoMSNPPr51YfHIriyzHvZAylTzEjXag/Z9SLR0+0f+lfKrvHc37eAcuUZYjeMn5GtVHbRq5Ul+wo94IrOcxVYzRJgTE6VXwuKt3QWt5soYjXMD16dCKmM/s+IykA5BuNPi1Gw5ChPAzFo7fHy/wAiRyNCXjYX50X8fxG3YjvFfxqShAJ2PPTyOleG6CA3IgMPQiRy6GqfalWKYeCsRsRsZcz6RWF/Aun2F/6B5VUoqkTGVthjgNwM11WHwFRJA5idJUzWvanjrYBrDJbVu8SZJiCXyRoBI1oA63me4LZ+G/bY+KPCFGaYOvpRrthhLl4YfIyQLQnOoP8AeE6TPKnxwuY5z8EQdn+NNirJuZAmW5khSxkd2rdNDLfSpO1HHXwQw720BLoWJJaQQ+XTXmD05VHwHBPasFXKEm6SMqhRHd2xqNOYNe9tcFduJhhbFuBa1zqDvcJ03jSatR82jOUvBMh7NcebFi9mthTbCEZcxnMzg6T/AIJ96UePds7hL2bGUJP9qAc5GhgZvgG9ET+04XC4hwLSlhbXOgyldbmoga7+1IchSZOppuKTEpWizcx90kFrtxiI3dj7anaur8PGe1bdVJDKrTCxqBzNcgVp5fPnXSOynEicKigkZAUI8PLXmJ6GomtFwbsLcWsE97l0gPspjQHmp8ulQ2cCy2Ljic62c4zBozQN9QOdWMJdTW4+vhckZAdhOsHYyRtyr3E4gXEugeBTaMACIB9654XaRtPqxHParElCItwrbZTudJEt5Uy2WLJbYgS1tGMJpJUExrp6UinNkcwJDQPPfWnbCn9za0/uk5A/ZHU108ipGHG7ZNctwtwwMwtuR4BoQpjcmkYcaxJDHvAI6W018Ufdp0t2y4uAD+6ubAfcPSuf22PiOpjkf80cqICmN/BLrXLCM5lszSYUaAiOQFE7QCkancfdnflQns64GHQtJ8T7R1HWrF/FE7afw1E15GsPxsXu1OOuri7qJcuBMwgZiI0HSq/A8VcN5QzuRDaFiR8J6mq/adm/an1MEg1H2eY/tKyZHi5/4TWiRixhvkwYMEiJzbUAxWDZFJAMAAZpkzm+gNHmf+pFVuJN/wB3u7fY5/4xWa7NH0KsGfOi1hf+6v1zn/pFCs+n86KYQD9lumdj+OUfnV+iF2U7S/un9Jmq+TTzqX+7aPL6mq77U0B4y0aw1ibQiR4RqFnmaBsNqZ+En90u2i8zHNqibpFR2yLgdoreUAeIzoeeoopj+M4i095bgDMyhSqjw5Suo00GymQAZBNV8DdyYlGgGZETpRbj2HN3vEViGDk6faIQwPIATWebTQSiqOcBqysFZW9COx3uyDLhmtd4CDJ+Bc32X0aZAJAqDgeHa01z7RZcpg6AHppvoKcMfgSmocNoAQIPID735UmY3hpQlla4STqFjb5iuROX3/BtOUPSCGE4bkEAuBO0g9PIdKucQwou3O9JZXG20Dflz360t3sRcUSP2j6mfkTFaji2IAHhv+4b9apZff8ABDlAarFlhbuIWJziCco0328XnVG3wsoIRzEzqgPID7/kKC2uMYrmtzr8JP5VNb4xiSYCN7rH4iqSlVaFlG7C/EcKbq21LZSg3yjXQ7+Pzqjf4fc5XVgADW10Effqq3GL4MMIP+n8ta9PGHO8+y1fn06F4+g5wqxa8ZZmzM0wE0GkDnrRTtCgRrSjUCysSOpJ1pTwnGlSZzEzvlX9as8U7Si+wMssKFHhEaf6q04rjK2RybjSDuBVGt+IsviMQpPJZ2BrftMAhsgGQLKxy5k0uYfjgVAmc6EmcnWOhPSt+I9oEulSzaqgX+zbl7VcX/cciZK4JE2LcfsmKJiQgIBBIJCuQDAMe9coGE/rrXRMRxxEs3gIbOAIgjkw5iPtVzy9c5D60pNOTYRTSJBb/SKdexeHQWrnePl8YjQmRlGuimkExIIEU7dlceEsFiNMxProPlWU7a0aR0MWCtp4pYaqR8OmoOuqVJw8qqvP27bKJgEE9RyqaziF7guqsWbMBoPuzr6TVVsTaDsHzAhmB23DEaVzxlJejdpfYtv2aYK6i9b8TTJkR8po2mGARFLISqKvLcKAdxW+J4na+yr+ulVjxK3/AIvpWznOS2jJRjF6ZawjZWYllgoy6EblSBOnWlUdnHUPD2vFMSerZv5UcGPtzpPyr1sbb5kj2pqTj0hNKXspYLAm3aW2XtkgsT4hzIjf0rdrPVk+Yrd8da+8fcVouIQnQmOsUnJvdDSSVWCOOcFN6811blsAxoW6Co+F8Ca1eFxrlogZtA/UEfnRu/iLI0Dk/wCmtbd22dS5A/y0/klXQsF9lc4b/Gn8Q/StcTgA9p0NxZaIMjSCDrUhv2/vH+GpLNsPsdOpECozfdFVfsXH7LnYXrZnrp+da8QwXcYYoXVma4Iy9I5/KnMcNtc73+z/AOVBu1vDLYw+dLmcqymMsaHQnfzFC5rdUN8fuxRjw/L86vcD4at4sGcJABBIkHUiDqOWtUwCV6//AFTN2P4ajC4bjlPhA8MyIJnfzFXOWMbJirdFO52UU/8A5Nv+H/5Ua4X2fRbcNjLQO0Q07noCOdG7XDsLB/ekkaaqB+dUsRh0QE94p1iADI0rnfNJ6o2+NR9gPiOF7u5aYXEeWjwnXY6mQNKsdorhW7ecToiqInRrg2PmEDE+1GuDNh2u2UChnLyZWQRDDn6jlRni/CLF0vN0jM2bQTDBVXfLyyx7mri7SbRnJbdfo4ewM1lEeI2FW7cUEkB2AMbgMfKsrqM6OvW7RmQNfIVOQftSKN/8wVte7Qei/wDxqO9YNz4V/D/2ipsdAtVB+0PepP2YcmB9CP1qV+G3AfgPyqW1wK42wA9ZH40WhUyDD4QnYMfSvDhYPiDD/T+hq1c4BeX7PyYVAeGuN1b+vSaNBs1ucMtNrmt+6kn33qhe4daH2EPoCPyq49ll+0R5a/pURRz94+9MVg27g8OfsMD5Of1qs3DLUzDfOfxNFnwrHQCD51Jb4HdOxE+cfrT0FNgG7wu395h/D+lVrvDrQPxsPl+VNt7sliCNDbPltSriexOKQzqNeYBB1nrtUSl9BTBHGblkWnAuMXjQRoTO05vypSIzH1p4xHZvED+7tmeWQH8DQ7EdnsREd0B6CPyo3QWLd7DMu4pgw2KRMOLepMajQanWJ8vyqH/lV8fZ2/rStRwa8eXnOtT50FoZeF9oRlyBgI01Bnpy5VBxOw1x2uBWYsSxIlRLGT13Jmgo7PuTLTPWaMWxeAiXgcpqow+wbBj8Pva6n0moLuEu/czerbUfW4/MtXjXmG+b3Wqw/ZItCzfH92fYj6a1G9i9yR/rTQMWOYB+dad8PT1n9KWAxWuWbvO25rD30RlcCmkXRyg+prVsVGhCmm0ApuLn3Hrw3rmwW5HoaaBiwP7tD5f/AEa8GKjZQvox+utKgoW7WLdd1b3FFhxpspjvJ6ZREefi3q2Lin7IHnJn8apX8bbQwIPtUtL2O6LuG4lm2Nwac1G/8VTu6MhV3c5hGXuwZ9SH0oJ/zJP6Fari1JgEkk86WMfsMhy7K4Gy5W2UX7axE6Mrfy+tV+K4izauBHuG2Qo+FMwI1APxDXT6VN2WYB16h/iPp+v40u9sXU4pgTGQKu3SaqS0LKnYQTieHEnv7kk7C0I8jq/SKjvX8Nc1/anXyNrT/wDpSrCz8X0qa2yDofUGsWn6KzY0cAS2MZZNu+LokT4SpBPUSdPOmnEdp7Fhnsu3iR2Ji2xOpzRI0OhpG7M3F/a7AXICbiiRM/EOpiKt9vbmXH3EzW4GQjwTJKCZPMzPyq6biJSdi9jcSHuO42ZmbXzJNZXhvf8A6U/8sfrWVpch5yO9nBXhrbvJ/luWVYe5EGamw93EIfFh7L/4rblCf9LrH+6vbc1KjVz2dNI3fjZXLnsYgSNYQXMuvPIxnmdKmw/HLD7XIMxluK9szExDgdDWiOetSHxaEAjzE0WxYl3D4hW+FgfRlNTj391P47UCxXDLDrleyhWZjLGvURVUcAtKQbbX7Ubd3fuAfIsV+lOxYjKVSdcp+X5itDgrZ/u1/hFBE4fdX4MXf9HKv/1LNWc+JUCHtPH3kyz0mJ2osWIQPD7f3B8qjbhlo/YHtQnEdpjbP7y2I55G/CRUfD+2lm6JyXAJ/wAJ5x1FMVDFasBRC16V/r+hWmCuC6oZNj94QfoTUm0yNjyNAGjKDuB9DUbYW2fsL/CP0qYuOhryPT5UAUr/AAmyd0T+EfpVduz9g/3ae2n50WymtCKNhSBLdnbH/hr7Voez1n7vzI/MUXtOG2HzFb936f170WwpCpiuyasfCwX/AEj9aqf9kG++PeR+dOh0IHXzNa3Vjf6UZsMUJx7I9W18j/KtT2PPJ19wabGcRHQxsK2tgEjxN8hFGcgwQn3eyTgaNbY+aL+JFUn7F3CZKofJWVfyroN22QNDHoP515+yNoc9GbFgjnN3sa0wLfvmUioG7IXFJItz5wprpxUgTO39dKhBMS0E8v6jen8jDBHJsZ2Lvuf7MqP8u/nvpQ4/8PsRmAIIHMnkBuY/rlXZruLAAJnWBoAdzHOq2Juz8W5jYe8fz51LlYfGjjNvsJeYxEHfUgafOtv/APPr4M+D+L9BXXWtgnYVqLY2jSlYfFE5vhezuLtwV7o6zBJgmOelUMd2Oxd12d+7LMZJDbmurtbrVsNpNDbfYfFE4zc7HYgf3Z9jNQf9lcR/4TfKuyG1XvdTTsXxI46nZXFKQwtmRsQ2orW92cxLEm5auk9fin3muxvYMTNQqvUClYfCjjn/ACW4NMt7T/D/ADrK7NkP9GsqsmHw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" name="AutoShape 4" descr="data:image/jpeg;base64,/9j/4AAQSkZJRgABAQAAAQABAAD/2wCEAAkGBxQTEhUTExQWFhUWGB0aGRgYFx4dHxseHhgdHBwdGCAcHCggHBolHB0YITEhJSkrLi4uGh8zODMsNygtLisBCgoKDg0OGxAQGywkHyQsLCwsLCwsLCwsLCwsLCwsLCwsLCwsLCwsLCwsLCwsLCwsLCwsLCwsLCwsLCwsLDcsLP/AABEIAK4BIgMBIgACEQEDEQH/xAAbAAACAgMBAAAAAAAAAAAAAAAFBgMEAAIHAf/EAEcQAAIBAgQDBgMFBQYDCAMBAAECEQADBBIhMQVBUQYTImFxgTKRoUJSscHRFCOS4fAzQ2JygqIHFbIWJFOTwtLi8URjsxf/xAAYAQADAQEAAAAAAAAAAAAAAAAAAQIDBP/EACgRAAICAgICAgIBBQEAAAAAAAABAhESIQMxIkETUTJhoQQjQoHBFP/aAAwDAQACEQMRAD8A5dkZlmbQmYjroxAyydZG+m4o3wi9evI6hDeCqIA1e3rA0jVdT9KC4C2mcgMBEEFtdZg6fa9NNue1NKKDbL2muW7lkEkFFDCYlkKkZl2BkiAZ51zSNF1ZFwlBeMFh3yCIMKGA3naCBpPMKOk02YLFq1wWsTNplt5FviFjxeFQQSpkGdeanXWAjYjPce063We+52gyIICAkqJzSYPMEUfwHEbdtEsXkV1tnQMpVluFnYKDuF1JBiATBrOUGCkH72OLPb/ZwhcMhF1WEgBgHUiASpMDWYU9Nuy4dmKrmjNGsbTziuG8CvYbuVDMQWXvGMgBbiPofMkKSOXLY11HsLjUuWJDlmJLEM0lRmOUdBAgaabVpwatByDLWVlZXVZmZFZWVlFioysrKjv3gilm0AEmgCSspZxXaN0JORchMJ4pJgAmQB4d95NXsB2js3AoZsjtAymd+gOxpuLJU0wxWV4DXtSWYa5J25Au4m4lq4qja4C0ZixXQTu2ZYgbV1m7MHLvGk1wbt1wm7aW5du24e7eMHkgmZUgazI1q4OrM5+gCvAHQtcvZ7a24YXUEqJ106sCYI9elecVBy94X7wMQoIADsDtmC+EbEa8xz3qZOGXbV1rN24bbi3FsgmLog/D1UiRy9qqcKwd6GYRbtoD3h3jf4gNixjXT1ocbXRKbB+HxLq5Zt1+9r/R/Sr1+5ceLpVVtOcoaBpkGaGjYxr7irP7GcotLJcyZAJHPVmkLEA/xe1GcFYe3aYO6x3fhUgQdsp01zSqTz66Vl8Kb2aZ6Fu9fSAI0nU5QeQI+tYmIZrsqFBICAExplyyNdqixeEghrqMO8BIJkSd/BuCokGBJoXexPOADttvrpPnPSs1cdIHsKY3D208KtmYQJ2WdyNRJjSKHLiWUNbUDxRmO+xnQ8qquXKhhrJ08zz/AC186ohjJH4etU03sEMBIWOUET0M7fTlRfhPCzenIuYwCG36ToTr7UrFiUJYgqAPDm8W3xLpBA2I3pl/4bYm0zOly7kb4lcxCwN9dfYdKlcdsJNpGdoQ621t3kIvI+VvCOhiCDqCPx5RQSybZMTA6EfUDeuz38ZhMbhbloDNeVIMLDdVMkffgHoOVcH4giq6lepnXbX6aU5cSWkCeQeweE7nunGV5dQSxlQZkSBuDyB6eZq2eEW2vFrQYWdTlc+Ly6D2qnc4ggttbYTmAgE+H1IH2uk7VStYVwA6kZASNTpuQZiZERrU28ewrY238EGw4VVFvLJJBjXXfzB+lL1/hV224le9jWAPoeu06VBxHG3fDmJG5EHrzB2KxV/hXEhABYkxuNT5+upPL51h5pX2MoYlpXxId4IMaHeQB5a0HxhAHhGUH+tf1o/xSwpYOjE5viLDUewGg6VEvDxcgOwJkxG8xoTrBGmtaQmkrAWxY86ynNuF2QYJEjTY/pWU/wD0Idga/ZtsyItxYAMsVy+cMeZ31ijnBMXcW5ntyAQVVVX4xcAGUDXKWWSD1XlQxuFs4a5Zs3WsLmJfJqAsA5mErI00mpcNhL6Wle3rDC4pUjwt8PPXNMaRBBoktbLi0mM9rC4W6HuJfCvkFruXJGbL8LBjBU5svlII51TxqNiLStecPdBZhlPiIVFkAEBSWQTO8ofSrnB8ZZv20u4i0guOGXPLIpzOfHEw2okmDv7UxcG7BC4HVLgTEWXU6HMqGNDBAJkHcyKqFt7CS1oUOEF0IJD5IeCoLDQZZb7JWQu07HSu6djuHotlLvdJbuOJfIIBM7kQIJ56UpcJ7BX7Slm7pide7k5SSuaW1Ouc93oYywa6ZbGg0A02FaqNMm9G1ZWVlUIysrKjv4hUEuwUdWMfjQBIaQeLNiMXeNsjuVQkHNBgDWVE6kiNSD5UfxnbDCpIz5zyCCZ8gdvrSjjO1YDu4sgBycvesFMER5kmddKe0Q2mVn4XhVvrYuC7cuPba6M0lIX70EQTOgiNutG+D4DCpcJIW2F1EuRk6RqAPSln/mGIunN4jpH7u1GkzGd8unoa2XhmIcknKs6lmYs0+eQf+qlr2ylfpD3Z7UYa2gBYkiZC+LWTrI8MHca0O4h23cA93Zyjk91go9YkT86AYbs8xMtcc/5QLY+fif8A3UVwnZu0DnKJP32Gdv4rk0s4IMJPsL9keOviFZmuWrkGCLceHTyOx/o1b7X4RbuHIKh5I5xznSAelR3eAqypdsEJeVYD8mH3bgG4/DlUTY0PbZb37pkYZ1c6T1U7EH19Yp5bBpCDf4LcOe7eslbY0tIFyhV+1mLGcuWNNJnlRTiXZ6x+zgG4Ve8JBt6gopnLm5RIGnQRTli+0+ECkG6H6hAW/Cuf/wDEXtrZZbdu3bfKGzmQqgkbQJOoOuorVT1sylBehX49bw+HS21u4HZXKsgY9ScwMzlG0DaRS1xPjN26FtknIIhesSdaqcR4g10lrkFjEsN9BHlvuaptdgcqwlK3oqMdbLF254YEnWZk6CIgco2qG1i8rq0KSogSvh2I8Q5+tQXG0nof6mrlvBMUDkALOpOk6+WsVLkViUUXMWZng6wAPoOg5VZuXG7vLm0A5hZ9jE5feoBbgmCCfpHvWwtxpq070OQyNLYy7gk7AasDPT51f4bwtz+9w7AtJUq0AxAkj51XwirPlPKJ25ToKZH4B3VxLk5rWh1mSTy0/Gs5TxHQKt4y6M0sytuYPTpH60I4oQV2OaZJmRr6+dG8VhLozs0ZS5HhO4E+0xFC+I3AykARyE6bHy50RlsKIkuBvZY1/H1q/wAM4dfeWtsx0I0nnuAdqF4S3GvP8qv4fjD2znEtsDpAPloack/8RHtu9cskFkIBOmdSBodcs6dQfWrFtbly53tq0o38KvBneROoMx5USs8R/aLYzIpIIKancR102n8KgxWIFhSzKBc3jUBtfEByGuU7Vnm+q2MG47itzMymQx8JVgNOvodANIonw+8trDSqlsujajTMY085Oh/nUXGEw74YYkLc/aLr/wClVU5Tm11ZiJkfShL3MwO+wgaa9ZPXbStXFUkyQqq3CJ7sn5VlAP2o/ff+L+dZR8a+hnSO0GAu8OY38Izi3dOZrXxpIIGRgIBTOQOsacoobxzE4fES1kXLb27QNsnRYQS1sCMxbNmVQJA06UO4DxjFfsow1sHuzfWLknMjNqEXXQMwn1kc60xmBe3cY3LwVkvG2wzS0h4YpudN9eh9KqKko09je2PHYXh+HbDjPh1a89wotw5wLa5QRmjkCMyxMGdufROAJ3OKCXp7woURwPC6gKR8lUCeoI00nnHCA2ERGvB7ll3RXXW3k5q4YnaFAkZYmDMiuvdnsEqLpcS6qeFGXdQYlTqRyU1SGGaysrKoRlZWVpeuhQSeQJjnp0oAocewt25aIsuyPyggZvIkjT1Fc4u8GxDORcCyDBzs10j8Fn3NPj9rcKltXuXVtsRPdky49VWTQeziTifGjZRclgY5SdYOo011obaWhJRbA9js/p42c+WbIPlbAP1q/heFWbQLBUWOYGvuTr9aoHiGa5kys1vPkzliGk/ahYXziKY8HbALGPgUnXqBp9amUZaTKjKNWis5UDMEZuY019YYgx516GZoyrE7e+1ALfD7jXDeObOLmbOQQANdSTpGgpswDL3hIk6TMaDQ668qJ8ajQQ5HKxa4hxfu3a3D3SsZ2U5ANYIXQkieZPKi2CthgrEsytBGbcAjY+hkUHv3MOrOz3QZIkIJ9NT6dKPcNuDu7RUAKVBGkmCCefP9arkUYx0RxuUpbCvErBTCP3Q1CE5ZInTkeR86QsIO8y5MOiltQXkk6akQJPzrpeKE2G80P/TSnw6yBkllOVAd9pSDJiB71hyWujo46fYKPB7p3cL/AJEUbeb5jQftJ2etmxce65OVSc7MWKxyA0Akxypyu4tFUtntwmhIbNGaQJy+9Kva+5+04cizLhZzQCBy01Xxb7eVFSq2DcOkjjKWpJNWLFy2N4YQNwd+g8uVG+IcLsWrTMBca5ABQ+EAcydJAEiOtUn4exQ3YVIIUKYgrkktqfT3IqqbRi9FPDWA5JAyoNWO+USY0/nUvEcTmCIn2EiT9rfWJ0qRcQpRmuKCuigooWCAY1Gx69YqbBYE3WPckZVWStwxERJJ6Hf2pfoVkNzh5FsHwuSklOY3krpBA3oImbQj5/pTgnEGsWnV7aOrK2WSSAW0BBH6xypabFKTEFegXXXkTJiPKiC12FkOEtXHYKmjTz67a0wkXcxs3L3wgPBWSRJGhJiNtOlV+GRbgvblvED1KmAABOvM+9WsRgMyB1csqjSdCuo0zbQDBg+dZyex6MtYxsM0M5IKgjpH1GkD2oBxJpusCMstIjb1HkRTRjcG160VzIGVtDm+Iacx5kekUoXELNl2IkRMx5a0cVAeEZG1aY5jpUSWszEAE8/St8F4lcGJEHUe1b2lYMQeY5a+2lbAGeD2UhZYhgd1g84EydDrv5VX7Y3CWVSFkE6rvsBBHpEVFZw7TpPmV+lUbuYXcx0g6TrrPOfOsox88gCtvC23wAdT+9S6cwC3DCEQMxP7tTsdNSBz1oDfvaRGoOp9KMYPiT2bhLE5WYBkUxnEg/PmDy+dXe3PDbCdxiMPdN0XsxdjJJYNzkASBoQOldCV7J6dCmXNZRNrbEzlt6+VZSzKOmf8P+N4XB2r99obOFtjDpJdmUnIQp3JJ3O0SN4q9heGWsRebD2rKtiFJ78NdbNFzKH0Ogy5viBbY6A0tdhmvYbEpdS2rkoxXw/GATmUeE/vAV0gU29vuDWcPdW/YtvZZ7MoFy2wt0vmLux8TPqBl8qcHaCXdsYeE9jr+Ic38bchLlsKcNBygkJMgnwkMp0EjXSjnBOyZwuIa7avEWmJmzHhjKAsawCCN46baylt25x9xQFhTAB7q1JJ563IX5CoL2CxuI/tHZp+/cYj3VAo9qdJbFk/R0jifafD2HVXuJBBJhpIjYZVkkmg2O/4iWlB7u07D7zlba/NjP0pZwXZUr/aN00QZB/t1PuTRTC9l7CGcoJ6kyeXMyaMl6Cn9lPF9ucZcH7tVQHmiM59maFoTdt4q/8AH3jTv3lyP9tsEe004i2gB2hR1GmkTJ2rS5jEzBAQTGYeKdCJnTSIFGT9CxXsU17Pt98LtOVQNSYGrZmpv4NaNu0TBYJaPqRBGmhk60F4rxEWLYcq7Z2Cwh58iT6nlTVaBFi9Eki1pG/t51Lb1ZaqnQqYfidvvbSLZuA3boAZwdCTqYMCYJiRTYmFOW4VchgvhJJgExy2pG4VjnvX8M1wvcJuls7CD4dNRygAD3p5CM1q/lbKcuh6Ef8A1Tm/JImC8WxVt2sRcNs3LrH94Mw5ROlOGEYBmJ2Cn8DXK+EYy9cuYA96YuXhmGkEKwgCfLSur4MjM8xoDv8A5RRyu5KhcVpOxEv3LCm7GoZvsrOzyPpNM+CAKWOhRTH+kUv3lgvFsavp0ID7+Xh/Gj9hTFo/4Vn+EVX9Q/EX9P8AkxqK/uo/wf8AppNxLIlm6XUle7UEATOiT9KcR/Zf6PypdvWgbTzyVPqFrB/kjdOosSuC4+3cwuI7tWI8AIYETo0kT6z7US4HaLWXDLll9geWUVNgMv7PdneEjedjPrympuFsMjDbxTr6V0cr8GYw/NADtBwANauvmC5guYknxQZAUbAaCua4ovdkZiyIcokwfUCdp1rrXH8Qpwty2QxLZfh8jrJ5D0rnIxlrM5GHgx4Mp0GWZLSfFI/CsF+BU15FLEcDZLchpQMDvpJgAwOcaUMxivlLajfUgQM2kCeZE0WwmJusYQlU3bY/CSdo1GnpoK3xtu0yGdC0lWOkwCNTOknTaNqxTaewA3Bbd7EOuHVvCwIIJgAbkAx5aDzqa3at9/3ZEWswBIUs0c1HMz19agsYd7Su+dQ6gRlcE66cqrYTMHVlktP2d/OfXWuhNJCov3OKhHbIoILHQ8gNgDvBn10ojwriS2hLtAOgVUBzabtECSY5daCXcGUTMWVi2pjWOXsKzK0rJLTO3LTl09ail7QNDNcaUBt5ZLRliJjUlddCBHLWIpcxHC7qu17KrAjMw5jqY5x1HWmLA4cGyFfQsPtQMp89ZG21KtntHeGxBkNIYCJb4jp10qIwkroEQoo7xwq7pAy9dCG/H51as27lgElSZ9N40Py1rOzuMUXJZSzQNQSNPbfloaPdpshtpdUAEeFoMEa6Ajpv86cptSxoYsX8U+cIHJEDXb7I3ijxsd9ZJBUuNZIA06zyOnpv0oNY4a0Z7alvXpvzqbBYp0J8IAYEMpGkHr0pT3tegGzslwq1i0xti8yrbhL+fUsmVXBa2AdTmZZGxE0gcRcp+4zBltuSpEwZjUA9QBTd2P0xay4VWtMjSeWXQDn8QWKz/iJwZrVqyxsW7ZkFsjFgC66KSeXhmOU710x3Em9gG2ug/eoNNp2+lZQSa8qcRUdc7GdpcRae1h+8hUDsSwWRA8TAFZAGvPXxbGn/AP7RPiV7q5az23AZLyrAUhvhuAmVYr4gR1rnHA+JpZDftDpdsPbMO+tzRfhyn7PxfxDWmjhfEUuomHW2dVBV1f4Fy5srsOe4115bCueM2bUvQwtftpmAAlVGYDUw0wYAmD1PSpjcYLmRZ8QUgEc+eo2EcqHYzOVuXLbJDCyqtA1ALBlPnPyom1nwJM6302JGxA1jfQnSuhVaM90zTvHLsjaBXyjKdxuDMSOWlUcfilAujvWI71UUr9kx8JIExrz6VPwsIGdmhR3x5wNAskk8pmhF+9ma8BDi5iLbAjmFW1LdAJUjzg1UWrYpJ0g1im/dXyFDwuqkxpz67RPtVRlYXVEKFFkARuPCkirF5pt3EAkuCN4A0In6zFQ4iS2Y6eGI+Wp89KcZJQCUXkA+1MhMPDRN9QRpqCyA8t66AjlLVwquYmB8+dJeLwqXmti4fCjhhJgZlIIJ9xTKvGVRSFObWCSQB9d/61rJy2qLSpOwJw7gDK9hmZz3OeCYAOfeQNDpt6U1WMOSjqrASRM8xrIoK3E87Sy6DoZ95jKPnWYni5yE/wBkskSxUT6MxAn0oduSHpRLNvg1q0UAZBlIKqqjrygUSslTmDSVKkGKVcDxPPdhLlu6VBaM0kAbnwCPrVjHXXCXLhJyKokBZOpg5RIH40StySEqSbCN9rCCVUE9C2vyGtbLiDoSAkR6emtKC8YV8pto8HQM2RZ2ndWJ3HPnRvFYdULJoQDzCz+FE4tLYQd9DrZv5sPmkMSk+EyJy+VB7uFDqoJIgKZH+UChb8QKgCcoCxmXTSOY2I9aAjjbXma2Doi5tVPhyDoJzaRE/Ks/y6NF49jFireHt6s2Y9Mw/KhS4lHJNogqN8usetBTxIEAA3TP3bcT83H0qw2BRlVzm/eIDr4Tvs2U6nTetHx4rZKnk9EHGcRM2cjksI095YkbDYa/lXPuKYdrYbwxbzEA/wA9vkdafb3D8tu73Q8WXNBJg5T9rn1jzpC7R3rxcJdIjcActOU+WlLFVZMnuipw/HlF8IOaYBBjSDOkdD9Kgxl3L4rgl4jLGXXqRz2NR4e4ZOU5T9kz9Kis4fO/jlgGGbXXfXX86lJNiIrSlwcoAgZjHQR+dW+FSjAscoEktH029qtX8HbVntKTIYyTzEzG+5209atYPgveEMCniDN3YaSFUTrrvPM1o4P0TkWcJw4HxkA5tYYmB00A5Vhwq2xLMihmMSYB2kKusDblRDC4cIuVZidt6Hdrbc4a22ml0j10B/KiPZco6Ib2MtAH94p021M/7YpNtaN71Nc5e/41XTeqslFnBXVt3ATMKfwOv0ozxnDd4e9tsuXTMswcpET5jSD00pfvD5VZ4deCkyoOhHnqNNek61DjvIAxhcUVBBU5SdY136Ec45Vvi7ANvOJZT7MpHIny/Sq+ALvKKARzE6CSBm9Z/GprmJNtriqfiPiGm43j2rFrYivghdZraWATdbYAazrMewo5x/jF3GYRLOVgcP4iq6IVA+JljcCYYmTBqp2VuKcXgsw8Pe5TsJzNGpMdflTf2z7jAWHsW2S6b5cXIcnMmaVYwdG1A6eGumHQn2cgrKyayq2WN93GglG1KLqcnxKDudRl20E049jcQy20LAGwzm2hChTcI8MMJgTAA6lYpT7+1P7oi2Y8SsNPIB40g8oPrRvgWMaz/Z3AwmCE+FJ+1I5k/jXEwUqOhW+E5A0wq3LwuFFkDN5a7c42q7xS7aAXPcI3OXMRr10OnrSf2fx7m86k3BCFtWBUxcCaQTB86n7RPctotwBbmYN8c6ETG2403ma1jF3VluSxug9hrqx4R4TsBvt0Op617exWWB3ZjrH5DU1GMLbD6hVyBjPSEOpJ6edBezl5muX817vVVIG0SbgAYACJK1aiqbE27oNPiXLwqiANdCSDykDYRrVUd9MtlYEEb5QCD7nY+VVu1WJUYZAZlrvhIEiRl39iRUPZoBcHbC/CXukf+Z/KPaqaWNkp3Ki9hrireRSYdgWAJMkCQSANMsz51P2lw7fsxe0/d3S+jA6tC7ee9VLJzY6xK6CySG85Mj60U7U4YXMMeTBiVOmhhB+FJfkl+hv8G/2Cex63O8xRuXGdclvLmaYJbWKn7cIn7FDmJuHKTyOUc+WhNadh7AXEcRjYdyAOmrk/Wr3a/BXL2DNq3ba45uElBvHhgweXnpT/AMxV/bAXYvDp+2XcpGYYdgREayuvvTViCyWbxCh2AQ5Zj7X8qD8B4TetYvEXmtFQ9kIpzCCQQSImRpO9EXabF4zpCmd9izflTa80CfgxJ4feYC0oC5M7ZdzqSoYdOnzpy4m/7x/8xpQwD+DDaDxXTp0lrf8AXtTRxR4uPP3j+NPm6QuHtkfE73giJBUz8qpcNtw99gJ/dvAHMxtPLlVjEmbbT0/KoeHNHftEfu3PyAFc/H/06OTr/RRtXrxIAtWxps1yfSYGlFbjnu7OaAe7ExtOZpjypRsY1grupE+EGGB2J36Uyd7NqwTubQPzJrr534nJw6kTpOS9BH9k8fKud8azG9k+NspB0Gus7AddfankXgq3Cx07tvfTYUGweOw7XSzgLA+JtJ8QIA896njjlCh8rqViQMwmEbSdcp01kxA319pq1wPAG7dUR4A4DazM9eXOnPiXdXrRCEZTcJGUxplX3iRQHgTEXAR4UD6r1A5iKylHGVFx2rB2OwY7+6MpgXG1YnYMdNKYOCWrQdQiAMQ4JA5G2fLqKHcZwdx8Rcdbb5C5g6iRmPL0it+D27lm6LpQqAG1LTupG3uK3WkZPsIZ8oBO9Be0niwoMj+25/5autc8OdswHUj8aXeN8XS5a7pFk582bloIga1zxVM6JO0CSwGkD+oqjb38p/OreHwzPMCSBMe9VY1NWZonuEHSaroYNW+4BQ66wfeq+GtZiBSQy5Yv5Rz66f1t5Vpcv+I6nrUt/BlTlnWq9xIO80sUIu4ZtLZja5p9NKIcexdxyi3GPdpIW2ICpGkLl2GnOee1CrbfuSOjg/SPlWpJJkaTvpHsOop7D2QnDjy+Zrytix6D5iso2MZbN1Ll1imVFKwRMOSI1yzuRtV3B2Gs3kNvK+a4qtrEZiILdDofehXEuHhdQy6SPCRsTCjfQxJ13I3ongUBK+JTcABGaQQQZETo0Vh9fQkNHAbOW7fOZm0VZbfW4W/ACr3aTABltPrOQr/vke+tR4LDgKzG4Sz5SdVnmfTc0UW2jBe8uTAESdB10Gk1spLKysW4pBPDmbzj/P8ApQDgqqpvkc8vyzsdPlRC2iljJMEHmxmSN6xrNlVIRJOmmQmKE6i0NryTKvHWU4ZRInvBA5/EuvWNKr4S8i2LS5lB8ZKyJE3XOonmNfei9lUAE2zMGfAOf4VXxNyPgUrA1+EE+Zpt+NEpVKyHA3pxSMuoWzBJmDIXYxv5eVHcQWuWwkKoZjrmMnUbeHTahNjFCZKkRAgGffSiVjGlgLaB51208+tJy8rKSuNHmBsmwt9wF/elc5gzImI20iahsdrR+13rOW5l74LnywB4EtlpiSA2f0yzpVbH4jOMpL/xxUlgG48KiZn0PwkGfvAiOZ+dVCau2TKDa0HjhGQszMpEN1kkiNdKDYS0r2iCRErKM+h03MnlUWI4hfHgLt0gBdto8I2qhatgE+Hfrmpz5E3oUONpUwoMHhwVgWx18Y015RvVTFYi0GaMhEnUgE7+de4+wbZAIQyobSefqKDskz4V33gH8amUvsuMfov8QIKEhd15SNh02qHB4fObi5mAIYETE+LYbae9V7kojwSIWdZiSdhEAb/Sh2DdiTLmduXvy61nFpbLlFh1eA2Qs5ADPMjb59a1xmFtjKBB8A0DzGp00NUHtvGaWgmJ8/lUDs/Vz/F+lW5WQol23hbRJDBR4TEnc+eprP2W0B/dgzyn66TQxbbTrm+bV42ElS0mAQNzz23NNSBx9l3FC0AIgtJ2UxHuKrXL4WC2gkaR5+lUnw/KT9P/AHVC2FHOD8v1pOQ8Q3dx9rNIfSZAKLHpvUVrG2s0yzb6eEA/Wh1qwCQsgSYmdvrUTGJEiBpObp7U8hYgXtJYLkS4CA6idAOUdT/KliyktGuWenypo40/hyiWZjsNfnpQTDWiQyKASYM6zA6e9TYSWyIfu2AJ02II67n5RUOPtKr+HYiiOM7tIEZn+0CDtHKeutScdsjIpCxB3gjflTTJoitWVZIgTB5ifxobwwkOsbz+VS4Z4Ryeake9acOEOuvXf0p0Mu45GzZ/wNU8W/inmaNlkgeNBprqu/zoe+HBkjxDkRzPTTlUpg0V7Gtq55ZT9avWuGOy5srrpJhDCADwyf8AFoZ3HQ1W4eDlurHxJ+ddg4Bc7rh94DEW3t3EYvlILnKgzFNNgNw2oAO81a2Q2cWuiCRI0JFZVTGkG45WcpYx6Tp9KynRQ42b9q9bCXUCGJW5HPYecGPpUnCcOwdxdXVSXBymAPtFfKtbK2iF71WDayX0A1EwdhqQY1BJpp4Eikt3bTFl99hpuR71ye6CP2WsDikZSbbyoMSNPPr51YfHIriyzHvZAylTzEjXag/Z9SLR0+0f+lfKrvHc37eAcuUZYjeMn5GtVHbRq5Ul+wo94IrOcxVYzRJgTE6VXwuKt3QWt5soYjXMD16dCKmM/s+IykA5BuNPi1Gw5ChPAzFo7fHy/wAiRyNCXjYX50X8fxG3YjvFfxqShAJ2PPTyOleG6CA3IgMPQiRy6GqfalWKYeCsRsRsZcz6RWF/Aun2F/6B5VUoqkTGVthjgNwM11WHwFRJA5idJUzWvanjrYBrDJbVu8SZJiCXyRoBI1oA63me4LZ+G/bY+KPCFGaYOvpRrthhLl4YfIyQLQnOoP8AeE6TPKnxwuY5z8EQdn+NNirJuZAmW5khSxkd2rdNDLfSpO1HHXwQw720BLoWJJaQQ+XTXmD05VHwHBPasFXKEm6SMqhRHd2xqNOYNe9tcFduJhhbFuBa1zqDvcJ03jSatR82jOUvBMh7NcebFi9mthTbCEZcxnMzg6T/AIJ96UePds7hL2bGUJP9qAc5GhgZvgG9ET+04XC4hwLSlhbXOgyldbmoga7+1IchSZOppuKTEpWizcx90kFrtxiI3dj7anaur8PGe1bdVJDKrTCxqBzNcgVp5fPnXSOynEicKigkZAUI8PLXmJ6GomtFwbsLcWsE97l0gPspjQHmp8ulQ2cCy2Ljic62c4zBozQN9QOdWMJdTW4+vhckZAdhOsHYyRtyr3E4gXEugeBTaMACIB9654XaRtPqxHParElCItwrbZTudJEt5Uy2WLJbYgS1tGMJpJUExrp6UinNkcwJDQPPfWnbCn9za0/uk5A/ZHU108ipGHG7ZNctwtwwMwtuR4BoQpjcmkYcaxJDHvAI6W018Ufdp0t2y4uAD+6ubAfcPSuf22PiOpjkf80cqICmN/BLrXLCM5lszSYUaAiOQFE7QCkancfdnflQns64GHQtJ8T7R1HWrF/FE7afw1E15GsPxsXu1OOuri7qJcuBMwgZiI0HSq/A8VcN5QzuRDaFiR8J6mq/adm/an1MEg1H2eY/tKyZHi5/4TWiRixhvkwYMEiJzbUAxWDZFJAMAAZpkzm+gNHmf+pFVuJN/wB3u7fY5/4xWa7NH0KsGfOi1hf+6v1zn/pFCs+n86KYQD9lumdj+OUfnV+iF2U7S/un9Jmq+TTzqX+7aPL6mq77U0B4y0aw1ibQiR4RqFnmaBsNqZ+En90u2i8zHNqibpFR2yLgdoreUAeIzoeeoopj+M4i095bgDMyhSqjw5Suo00GymQAZBNV8DdyYlGgGZETpRbj2HN3vEViGDk6faIQwPIATWebTQSiqOcBqysFZW9COx3uyDLhmtd4CDJ+Bc32X0aZAJAqDgeHa01z7RZcpg6AHppvoKcMfgSmocNoAQIPID735UmY3hpQlla4STqFjb5iuROX3/BtOUPSCGE4bkEAuBO0g9PIdKucQwou3O9JZXG20Dflz360t3sRcUSP2j6mfkTFaji2IAHhv+4b9apZff8ABDlAarFlhbuIWJziCco0328XnVG3wsoIRzEzqgPID7/kKC2uMYrmtzr8JP5VNb4xiSYCN7rH4iqSlVaFlG7C/EcKbq21LZSg3yjXQ7+Pzqjf4fc5XVgADW10Effqq3GL4MMIP+n8ta9PGHO8+y1fn06F4+g5wqxa8ZZmzM0wE0GkDnrRTtCgRrSjUCysSOpJ1pTwnGlSZzEzvlX9as8U7Si+wMssKFHhEaf6q04rjK2RybjSDuBVGt+IsviMQpPJZ2BrftMAhsgGQLKxy5k0uYfjgVAmc6EmcnWOhPSt+I9oEulSzaqgX+zbl7VcX/cciZK4JE2LcfsmKJiQgIBBIJCuQDAMe9coGE/rrXRMRxxEs3gIbOAIgjkw5iPtVzy9c5D60pNOTYRTSJBb/SKdexeHQWrnePl8YjQmRlGuimkExIIEU7dlceEsFiNMxProPlWU7a0aR0MWCtp4pYaqR8OmoOuqVJw8qqvP27bKJgEE9RyqaziF7guqsWbMBoPuzr6TVVsTaDsHzAhmB23DEaVzxlJejdpfYtv2aYK6i9b8TTJkR8po2mGARFLISqKvLcKAdxW+J4na+yr+ulVjxK3/AIvpWznOS2jJRjF6ZawjZWYllgoy6EblSBOnWlUdnHUPD2vFMSerZv5UcGPtzpPyr1sbb5kj2pqTj0hNKXspYLAm3aW2XtkgsT4hzIjf0rdrPVk+Yrd8da+8fcVouIQnQmOsUnJvdDSSVWCOOcFN6811blsAxoW6Co+F8Ca1eFxrlogZtA/UEfnRu/iLI0Dk/wCmtbd22dS5A/y0/klXQsF9lc4b/Gn8Q/StcTgA9p0NxZaIMjSCDrUhv2/vH+GpLNsPsdOpECozfdFVfsXH7LnYXrZnrp+da8QwXcYYoXVma4Iy9I5/KnMcNtc73+z/AOVBu1vDLYw+dLmcqymMsaHQnfzFC5rdUN8fuxRjw/L86vcD4at4sGcJABBIkHUiDqOWtUwCV6//AFTN2P4ajC4bjlPhA8MyIJnfzFXOWMbJirdFO52UU/8A5Nv+H/5Ua4X2fRbcNjLQO0Q07noCOdG7XDsLB/ekkaaqB+dUsRh0QE94p1iADI0rnfNJ6o2+NR9gPiOF7u5aYXEeWjwnXY6mQNKsdorhW7ecToiqInRrg2PmEDE+1GuDNh2u2UChnLyZWQRDDn6jlRni/CLF0vN0jM2bQTDBVXfLyyx7mri7SbRnJbdfo4ewM1lEeI2FW7cUEkB2AMbgMfKsrqM6OvW7RmQNfIVOQftSKN/8wVte7Qei/wDxqO9YNz4V/D/2ipsdAtVB+0PepP2YcmB9CP1qV+G3AfgPyqW1wK42wA9ZH40WhUyDD4QnYMfSvDhYPiDD/T+hq1c4BeX7PyYVAeGuN1b+vSaNBs1ucMtNrmt+6kn33qhe4daH2EPoCPyq49ll+0R5a/pURRz94+9MVg27g8OfsMD5Of1qs3DLUzDfOfxNFnwrHQCD51Jb4HdOxE+cfrT0FNgG7wu395h/D+lVrvDrQPxsPl+VNt7sliCNDbPltSriexOKQzqNeYBB1nrtUSl9BTBHGblkWnAuMXjQRoTO05vypSIzH1p4xHZvED+7tmeWQH8DQ7EdnsREd0B6CPyo3QWLd7DMu4pgw2KRMOLepMajQanWJ8vyqH/lV8fZ2/rStRwa8eXnOtT50FoZeF9oRlyBgI01Bnpy5VBxOw1x2uBWYsSxIlRLGT13Jmgo7PuTLTPWaMWxeAiXgcpqow+wbBj8Pva6n0moLuEu/czerbUfW4/MtXjXmG+b3Wqw/ZItCzfH92fYj6a1G9i9yR/rTQMWOYB+dad8PT1n9KWAxWuWbvO25rD30RlcCmkXRyg+prVsVGhCmm0ApuLn3Hrw3rmwW5HoaaBiwP7tD5f/AEa8GKjZQvox+utKgoW7WLdd1b3FFhxpspjvJ6ZREefi3q2Lin7IHnJn8apX8bbQwIPtUtL2O6LuG4lm2Nwac1G/8VTu6MhV3c5hGXuwZ9SH0oJ/zJP6Fari1JgEkk86WMfsMhy7K4Gy5W2UX7axE6Mrfy+tV+K4izauBHuG2Qo+FMwI1APxDXT6VN2WYB16h/iPp+v40u9sXU4pgTGQKu3SaqS0LKnYQTieHEnv7kk7C0I8jq/SKjvX8Nc1/anXyNrT/wDpSrCz8X0qa2yDofUGsWn6KzY0cAS2MZZNu+LokT4SpBPUSdPOmnEdp7Fhnsu3iR2Ji2xOpzRI0OhpG7M3F/a7AXICbiiRM/EOpiKt9vbmXH3EzW4GQjwTJKCZPMzPyq6biJSdi9jcSHuO42ZmbXzJNZXhvf8A6U/8sfrWVpch5yO9nBXhrbvJ/luWVYe5EGamw93EIfFh7L/4rblCf9LrH+6vbc1KjVz2dNI3fjZXLnsYgSNYQXMuvPIxnmdKmw/HLD7XIMxluK9szExDgdDWiOetSHxaEAjzE0WxYl3D4hW+FgfRlNTj391P47UCxXDLDrleyhWZjLGvURVUcAtKQbbX7Ubd3fuAfIsV+lOxYjKVSdcp+X5itDgrZ/u1/hFBE4fdX4MXf9HKv/1LNWc+JUCHtPH3kyz0mJ2osWIQPD7f3B8qjbhlo/YHtQnEdpjbP7y2I55G/CRUfD+2lm6JyXAJ/wAJ5x1FMVDFasBRC16V/r+hWmCuC6oZNj94QfoTUm0yNjyNAGjKDuB9DUbYW2fsL/CP0qYuOhryPT5UAUr/AAmyd0T+EfpVduz9g/3ae2n50WymtCKNhSBLdnbH/hr7Voez1n7vzI/MUXtOG2HzFb936f170WwpCpiuyasfCwX/AEj9aqf9kG++PeR+dOh0IHXzNa3Vjf6UZsMUJx7I9W18j/KtT2PPJ19wabGcRHQxsK2tgEjxN8hFGcgwQn3eyTgaNbY+aL+JFUn7F3CZKofJWVfyroN22QNDHoP515+yNoc9GbFgjnN3sa0wLfvmUioG7IXFJItz5wprpxUgTO39dKhBMS0E8v6jen8jDBHJsZ2Lvuf7MqP8u/nvpQ4/8PsRmAIIHMnkBuY/rlXZruLAAJnWBoAdzHOq2Juz8W5jYe8fz51LlYfGjjNvsJeYxEHfUgafOtv/APPr4M+D+L9BXXWtgnYVqLY2jSlYfFE5vhezuLtwV7o6zBJgmOelUMd2Oxd12d+7LMZJDbmurtbrVsNpNDbfYfFE4zc7HYgf3Z9jNQf9lcR/4TfKuyG1XvdTTsXxI46nZXFKQwtmRsQ2orW92cxLEm5auk9fin3muxvYMTNQqvUClYfCjjn/ACW4NMt7T/D/ADrK7NkP9GsqsmHwo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4" name="Picture 6" descr="http://risu.org.ua/php_uploads/images/sitecontent/ContentFileImages_737_himnaz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44824"/>
            <a:ext cx="3810000" cy="2286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32" t="12758" b="9371"/>
          <a:stretch/>
        </p:blipFill>
        <p:spPr bwMode="auto">
          <a:xfrm>
            <a:off x="609600" y="4797152"/>
            <a:ext cx="3766387" cy="17707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Бенедиктинский монастырь в Могиль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64730"/>
            <a:ext cx="3439643" cy="2293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68578443"/>
      </p:ext>
    </p:extLst>
  </p:cSld>
  <p:clrMapOvr>
    <a:masterClrMapping/>
  </p:clrMapOvr>
  <p:transition spd="slow" advClick="0" advTm="22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848" y="44624"/>
            <a:ext cx="7467600" cy="638944"/>
          </a:xfrm>
        </p:spPr>
        <p:txBody>
          <a:bodyPr>
            <a:normAutofit/>
          </a:bodyPr>
          <a:lstStyle/>
          <a:p>
            <a:pPr algn="r"/>
            <a:r>
              <a:rPr lang="uk-UA" sz="3200" b="1" dirty="0" smtClean="0"/>
              <a:t>Союз поляків «Білий орел»</a:t>
            </a:r>
            <a:endParaRPr lang="uk-UA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53" t="8929" r="25260" b="6250"/>
          <a:stretch/>
        </p:blipFill>
        <p:spPr bwMode="auto">
          <a:xfrm>
            <a:off x="323528" y="908720"/>
            <a:ext cx="640071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92230521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1643050"/>
            <a:ext cx="7344816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10 років разом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140969"/>
            <a:ext cx="7417396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10 lat </a:t>
            </a:r>
            <a:r>
              <a:rPr lang="en-US" sz="72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razem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14339" name="AutoShape 2" descr="data:image/jpeg;base64,/9j/4AAQSkZJRgABAQAAAQABAAD/2wCEAAkGBwgHBgkIBwgKCgkLDRYPDQwMDRsUFRAWIB0iIiAdHx8kKDQsJCYxJx8fLT0tMTU3Ojo6Iys/RD84QzQ5OjcBCgoKDQwNGg8PGjclHyU3Nzc3Nzc3Nzc3Nzc3Nzc3Nzc3Nzc3Nzc3Nzc3Nzc3Nzc3Nzc3Nzc3Nzc3Nzc3Nzc3N//AABEIAHkAfwMBIgACEQEDEQH/xAAcAAEAAQUBAQAAAAAAAAAAAAAABQEDBAYHAgj/xAA4EAABBAEBBQYCCQMFAAAAAAABAAIDBBEFBhIhMUETIlFhcYGRoQcUFTJCQ3KxwSNS0SRigpLh/8QAGwEBAAMBAQEBAAAAAAAAAAAAAAMEBQYCAQf/xAAuEQABAwIDBgUFAQEAAAAAAAABAAIDBBEFITEGEkFRYZETcYHB8BQiMqGxIxX/2gAMAwEAAhEDEQA/AO4oiIiIiIiIiIiIioThEVUUZd1/SKBLbWo1o3j8HaAu+A4qIvbe6JUbvB9ifjj+lEf5wpWwSv8AxaVC6eJhs5wWyTWYYHMZNI1jpDhgccZKukrnl3bqrqMN+ShUk36WnzTEWQN13FgwQCsW/wDSBd0+vpslOnDNVvRudG6Z7i6ItOHsPjg8j1HxPgRSmXwrZ/CvvjR+H4l8lv2l6h9efIOz3MMZKzjnLHZ3SfA908PRZFy5XowumtzMijaCS5xxyGVzDVdp9Q0Wxpf2cYgLOlQuk7RpdyJxjj5le9R2hsWtQu6TY3ZZ/saeSzJu47MuiLmsaPw8CCeZJPPACj3ZGwtkPG/6XsSMdIWDh7rqYORlVXz/AKftRr1lkbp9YuO4t/Mx+2F39vJW56Z0AaXHVQQVLZi4NGiqiIqysoiIiIiKmURCuSfSBtBct6xZ0+KZ8dOuez3GOx2hwMl3jxyMeS6tbsRVa0liw8MiiaXvcegHNcGuPfqWqWZoIpHGeZ8jWNaXOwXE8h6rVwqIF7pHDILKxWUtYGNOZWGABwAwsi0d6k5zfvY+az4dmdZmAI0+VgPWQhnyJUhHsbq8lVzHNgYc8nS/4BV+bFsPYbOmbfzCxmUdQ6xDD2WubOn/AEe0QPXR5/3aVmW/62ymkzD8i9LFn9cbXfwVJ6RstZ0waq3VrEUVafTZ4nSQ5kcz7pJxjjwWVb0eex9UqVpq8OhwCKw2XcIfMdzvyHPIN7wIzkY48SsE4jTPn32OBFwbjTIWK6BlJKYbOFsiO6wNqaz2TbPb/wCPTI2N9Wnj+4VCd/b7aUgg4qWI/wDrBu4+Sl79e7r1OGd7WQPgndNQ7uS2sQ1paRjm0hjuvDPgvbqNf66bd2Rkesy6fa7dleEiOfLHASEH7pIB/VjKpiuifC0Xvk4ZcyVZFO4SEjmD2C0PZqMS2KcZ5PnjafchfR4XKtktiIa7qVme7JK5j2SNYxgaMjBwc54LqoVuXE6avt9O6+7kciM/VQUlLLAXeILXVURFEriIiIioVy3avbTXNM2jsUqksAgjk3QHQgnG6Dz911Iri30gV5GbV35nxvbEXMLXuaQ12WN5Hr1Cv4cyOSUtfy9ws/EZHxxhzDx9ives7ZalrGmilbbCxheHSOiBaXgdDknrx9lB7WRRx6jXlqxGGK1UjmbC12QzORgcB4fHKxJz3MDm87qkdYtw24NHvnd3IKRY8D+6N5A+PD4q9UxthqIhGLNO8D2vp6LJikfLG9zzc5f1ZOyepHT9qdO02PvRyxujlx0cRkH4j5rqLX4lLfFuFw3QNa+x9ai1KWuLMznHfb1a0jHd8+K7LTtx3YobcO92crQ9u8MHB8QvzrbOne2rbO1tmkWv1z9l0mDEeEYycwsfXhH2czJZo4BNXkiEkpw0OcOGT7LFrysFa0dO1SnXkbBl7mWHOYMObl5aW4HDIzg81M22tcBvAEeYyrTqQnruEddryMh0eMCVpBDmE+YJ9DgrFw2sA3Iy3Tj59FqSN+291hVy9t/TxVv6fF2zN6ZkLjmfiQd3LeDcAnAx3i5QlF+m06bib9Sad8UnazNkkkfK4xOaObOPMdVnXGDMVbSfrNi6+IwOeYS0VgXOLnO4cH4eQB558FM09JfDXjhjqu3WNDRlmFsVspjLQ1hcel14jaCDc2V/ZwZgq5BHdbz9Fs4UPp1SeKVrpIt0A+I8FMq3s/DJHC8yNsS7j5BQVLgX5IiIt9V0RERFQjioa5h1iQEZBOCD1UyoHUJo675pp3tZGzJc5xwAFzW02+YIwzXe9ipoLXN1B39nNKvXYZXVWxvicH5iAbveThyIUD9JczH6bDp0HZCV8rS5p/CwceXrjgsLWNuZJ3yw6NmNm6c2Ht7x/SOnqePotY7R/ZmSVznyEbznOOST5nqtbAdn6+SSOor5Dusza0m59eXl/FlV+IQRh0dO0XOp+aqPrQtZaJB3nDPfPMru2x9QfZVQyMBayBgGR13QuGUxlzyP7cL6P02FsFCvG1uAI28PZbeN0jZjDvaNJPrawUWFvIdIegWQImDkxvwXrCqiohrW6BaiphFVF6RUwqoiIiIiIiwNZ1Wro9F9y68iNvABoyXHoAPFRe1+1EWz0MQEJnszZ7NmcAAYySfdcx2j1+/rcjBdkaGM7zYmNw1pPzJx4q9SUL5yHHJqz6uvZBdozctgv/SLqFhsv1GvDVjAw0v77z4eQ+a1e1q+pajBM7ULsk7mtJG8AByPQABR2e4B7r0CRVsH/Yt0UdOwAhguNFgPqppcnOUZVbkvHPLcfMLLscK7/TCt6TBNZmMVeJ8spAwyNpJ+S3GlsRZnha7VJPq7HOz2bCC8gefIc/NVKvE6WhhLp3gdOPZWIqaaokAY261nZvTLOp2jBVZk5G888mDxK+hYgQxoPQBanounVdNqdhSgbFHkZA5uPiTzJW3D7oXJU+Of9WV4a2zGWtzz4nsuhhofpBmbk6r0iIrqmREREREREXlxwFyHVdutbtTvFedtSIOIDImgnHmT/wCLrcuezdjngrirdldbeC8090c+9Kwfyr1FNRxEuqXtHLeIH9WZiP1BDWwg9bLD7a7rN+FtmeWzM9wY0yOLvZbtp+xtGHMmoONqUnJHFrB5ADifdXNm9m6+nMrWZ43Ov7m84udwjJHEADh15rYJnBrOeM8Fx+0W1cksgp8PeWsGRIyub8Dy7XVjDsKDR4lQLuPP5quV7RQRDX7NelAGMa5rGRxt5nA6eOVO6LsU+Ss+TV3mNrgP6EZ73uenoPip/Q9EZWsT6jYAfcsPc8Z/KBOcDzxzKmHHi8eX+V9xTa+VsbaSjd+IAL9STbh68eKUuEMc8yzDU3A5LB0jT6lCIxUq8cLOHBg5+p6+6yrhw5jB0bkr1Tblx9VbtOzO8+BXGOe+QOkebknit9rQHWGgV2qPujzWwNOWj0UVp9R7gx7hutHHj1UsBgYC67Zumkiie94tvaKnUuBdkqoiLplXREREREREVuY4iefIqCl47rPFTlgF0Lw3mRwUf9myl7XGRoxzGFym0FFU1czBC24AP7KsQPa291gTSmNzi1u8eGBnCrUY672rpWljIm/EqUOmQOOXb5/5YVySKOvUkbG3dG6fdVKfZ+SG8tRawBOR6KUztIs0ZqMCsA57X0WQxjnnDGknyWTV0zAJsHO9zaFiUOG1FWf825c+CkMjWDNY2mxue17mtzxws2pprIjvzYkfz5cAs1jGsAaxoaB0C94Xb0WCwU7Wl/3OHbsqj5nOJtkqYVURbShRERERERERERERMIiIitTx9rE5mcZ6q6i8PY17S12hRW4omxtDWjACuIi+sY1jQ1osAiIiL0iIiIiIiIiIiIiIiIi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uk-UA">
              <a:latin typeface="Times New Roman" pitchFamily="18" charset="0"/>
            </a:endParaRPr>
          </a:p>
        </p:txBody>
      </p:sp>
      <p:sp>
        <p:nvSpPr>
          <p:cNvPr id="14340" name="AutoShape 4" descr="data:image/jpeg;base64,/9j/4AAQSkZJRgABAQAAAQABAAD/2wCEAAkGBwgHBgkIBwgKCgkLDRYPDQwMDRsUFRAWIB0iIiAdHx8kKDQsJCYxJx8fLT0tMTU3Ojo6Iys/RD84QzQ5OjcBCgoKDQwNGg8PGjclHyU3Nzc3Nzc3Nzc3Nzc3Nzc3Nzc3Nzc3Nzc3Nzc3Nzc3Nzc3Nzc3Nzc3Nzc3Nzc3Nzc3N//AABEIAHkAfwMBIgACEQEDEQH/xAAcAAEAAQUBAQAAAAAAAAAAAAAABQEDBAYHAgj/xAA4EAABBAEBBQYCCQMFAAAAAAABAAIDBBEFBhIhMUETIlFhcYGRoQcUFTJCQ3KxwSNS0SRigpLh/8QAGwEBAAMBAQEBAAAAAAAAAAAAAAMEBQYCAQf/xAAuEQABAwIDBgUFAQEAAAAAAAABAAIDBBEFITEGEkFRYZETcYHB8BQiMqGxIxX/2gAMAwEAAhEDEQA/AO4oiIiIiIiIiIiIioThEVUUZd1/SKBLbWo1o3j8HaAu+A4qIvbe6JUbvB9ifjj+lEf5wpWwSv8AxaVC6eJhs5wWyTWYYHMZNI1jpDhgccZKukrnl3bqrqMN+ShUk36WnzTEWQN13FgwQCsW/wDSBd0+vpslOnDNVvRudG6Z7i6ItOHsPjg8j1HxPgRSmXwrZ/CvvjR+H4l8lv2l6h9efIOz3MMZKzjnLHZ3SfA908PRZFy5XowumtzMijaCS5xxyGVzDVdp9Q0Wxpf2cYgLOlQuk7RpdyJxjj5le9R2hsWtQu6TY3ZZ/saeSzJu47MuiLmsaPw8CCeZJPPACj3ZGwtkPG/6XsSMdIWDh7rqYORlVXz/AKftRr1lkbp9YuO4t/Mx+2F39vJW56Z0AaXHVQQVLZi4NGiqiIqysoiIiIiKmURCuSfSBtBct6xZ0+KZ8dOuez3GOx2hwMl3jxyMeS6tbsRVa0liw8MiiaXvcegHNcGuPfqWqWZoIpHGeZ8jWNaXOwXE8h6rVwqIF7pHDILKxWUtYGNOZWGABwAwsi0d6k5zfvY+az4dmdZmAI0+VgPWQhnyJUhHsbq8lVzHNgYc8nS/4BV+bFsPYbOmbfzCxmUdQ6xDD2WubOn/AEe0QPXR5/3aVmW/62ymkzD8i9LFn9cbXfwVJ6RstZ0waq3VrEUVafTZ4nSQ5kcz7pJxjjwWVb0eex9UqVpq8OhwCKw2XcIfMdzvyHPIN7wIzkY48SsE4jTPn32OBFwbjTIWK6BlJKYbOFsiO6wNqaz2TbPb/wCPTI2N9Wnj+4VCd/b7aUgg4qWI/wDrBu4+Sl79e7r1OGd7WQPgndNQ7uS2sQ1paRjm0hjuvDPgvbqNf66bd2Rkesy6fa7dleEiOfLHASEH7pIB/VjKpiuifC0Xvk4ZcyVZFO4SEjmD2C0PZqMS2KcZ5PnjafchfR4XKtktiIa7qVme7JK5j2SNYxgaMjBwc54LqoVuXE6avt9O6+7kciM/VQUlLLAXeILXVURFEriIiIioVy3avbTXNM2jsUqksAgjk3QHQgnG6Dz911Iri30gV5GbV35nxvbEXMLXuaQ12WN5Hr1Cv4cyOSUtfy9ws/EZHxxhzDx9ives7ZalrGmilbbCxheHSOiBaXgdDknrx9lB7WRRx6jXlqxGGK1UjmbC12QzORgcB4fHKxJz3MDm87qkdYtw24NHvnd3IKRY8D+6N5A+PD4q9UxthqIhGLNO8D2vp6LJikfLG9zzc5f1ZOyepHT9qdO02PvRyxujlx0cRkH4j5rqLX4lLfFuFw3QNa+x9ai1KWuLMznHfb1a0jHd8+K7LTtx3YobcO92crQ9u8MHB8QvzrbOne2rbO1tmkWv1z9l0mDEeEYycwsfXhH2czJZo4BNXkiEkpw0OcOGT7LFrysFa0dO1SnXkbBl7mWHOYMObl5aW4HDIzg81M22tcBvAEeYyrTqQnruEddryMh0eMCVpBDmE+YJ9DgrFw2sA3Iy3Tj59FqSN+291hVy9t/TxVv6fF2zN6ZkLjmfiQd3LeDcAnAx3i5QlF+m06bib9Sad8UnazNkkkfK4xOaObOPMdVnXGDMVbSfrNi6+IwOeYS0VgXOLnO4cH4eQB558FM09JfDXjhjqu3WNDRlmFsVspjLQ1hcel14jaCDc2V/ZwZgq5BHdbz9Fs4UPp1SeKVrpIt0A+I8FMq3s/DJHC8yNsS7j5BQVLgX5IiIt9V0RERFQjioa5h1iQEZBOCD1UyoHUJo675pp3tZGzJc5xwAFzW02+YIwzXe9ipoLXN1B39nNKvXYZXVWxvicH5iAbveThyIUD9JczH6bDp0HZCV8rS5p/CwceXrjgsLWNuZJ3yw6NmNm6c2Ht7x/SOnqePotY7R/ZmSVznyEbznOOST5nqtbAdn6+SSOor5Dusza0m59eXl/FlV+IQRh0dO0XOp+aqPrQtZaJB3nDPfPMru2x9QfZVQyMBayBgGR13QuGUxlzyP7cL6P02FsFCvG1uAI28PZbeN0jZjDvaNJPrawUWFvIdIegWQImDkxvwXrCqiohrW6BaiphFVF6RUwqoiIiIiIiwNZ1Wro9F9y68iNvABoyXHoAPFRe1+1EWz0MQEJnszZ7NmcAAYySfdcx2j1+/rcjBdkaGM7zYmNw1pPzJx4q9SUL5yHHJqz6uvZBdozctgv/SLqFhsv1GvDVjAw0v77z4eQ+a1e1q+pajBM7ULsk7mtJG8AByPQABR2e4B7r0CRVsH/Yt0UdOwAhguNFgPqppcnOUZVbkvHPLcfMLLscK7/TCt6TBNZmMVeJ8spAwyNpJ+S3GlsRZnha7VJPq7HOz2bCC8gefIc/NVKvE6WhhLp3gdOPZWIqaaokAY261nZvTLOp2jBVZk5G888mDxK+hYgQxoPQBanounVdNqdhSgbFHkZA5uPiTzJW3D7oXJU+Of9WV4a2zGWtzz4nsuhhofpBmbk6r0iIrqmREREREREXlxwFyHVdutbtTvFedtSIOIDImgnHmT/wCLrcuezdjngrirdldbeC8090c+9Kwfyr1FNRxEuqXtHLeIH9WZiP1BDWwg9bLD7a7rN+FtmeWzM9wY0yOLvZbtp+xtGHMmoONqUnJHFrB5ADifdXNm9m6+nMrWZ43Ov7m84udwjJHEADh15rYJnBrOeM8Fx+0W1cksgp8PeWsGRIyub8Dy7XVjDsKDR4lQLuPP5quV7RQRDX7NelAGMa5rGRxt5nA6eOVO6LsU+Ss+TV3mNrgP6EZ73uenoPip/Q9EZWsT6jYAfcsPc8Z/KBOcDzxzKmHHi8eX+V9xTa+VsbaSjd+IAL9STbh68eKUuEMc8yzDU3A5LB0jT6lCIxUq8cLOHBg5+p6+6yrhw5jB0bkr1Tblx9VbtOzO8+BXGOe+QOkebknit9rQHWGgV2qPujzWwNOWj0UVp9R7gx7hutHHj1UsBgYC67Zumkiie94tvaKnUuBdkqoiLplXREREREREVuY4iefIqCl47rPFTlgF0Lw3mRwUf9myl7XGRoxzGFym0FFU1czBC24AP7KsQPa291gTSmNzi1u8eGBnCrUY672rpWljIm/EqUOmQOOXb5/5YVySKOvUkbG3dG6fdVKfZ+SG8tRawBOR6KUztIs0ZqMCsA57X0WQxjnnDGknyWTV0zAJsHO9zaFiUOG1FWf825c+CkMjWDNY2mxue17mtzxws2pprIjvzYkfz5cAs1jGsAaxoaB0C94Xb0WCwU7Wl/3OHbsqj5nOJtkqYVURbShRERERERERERERMIiIitTx9rE5mcZ6q6i8PY17S12hRW4omxtDWjACuIi+sY1jQ1osAiIiL0iIiIiIiIiIiIiIiIi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uk-UA">
              <a:latin typeface="Times New Roman" pitchFamily="18" charset="0"/>
            </a:endParaRPr>
          </a:p>
        </p:txBody>
      </p:sp>
      <p:pic>
        <p:nvPicPr>
          <p:cNvPr id="9" name="Рисунок 8" descr="http://kampot.org.ua/imag/ukraine/pr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392">
            <a:off x="6164263" y="409575"/>
            <a:ext cx="24558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http://protruskavets.org.ua/protrusk/wp-content/uploads/2013/09/polska-flag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951">
            <a:off x="260296" y="401695"/>
            <a:ext cx="24622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testuvannya.com.ua/schoolsite/Lviv.Brody.sc4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429132"/>
            <a:ext cx="2995623" cy="1997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eduwiki.uran.net.ua/wiki/images/thumb/2/22/%D0%A8%D0%BA%D0%BE%D0%BB%D0%B0-%D0%BA%D0%B2%D1%96%D1%82%D0%B5%D0%BD%D1%8C2009_035.jpg/180px-%D0%A8%D0%BA%D0%BE%D0%BB%D0%B0-%D0%BA%D0%B2%D1%96%D1%82%D0%B5%D0%BD%D1%8C2009_0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4214818"/>
            <a:ext cx="2976328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1695934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Україна і Польща   скасували оплату за видачу національних віз   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55576" y="620689"/>
            <a:ext cx="7200800" cy="590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Фестиваль </a:t>
            </a:r>
            <a:r>
              <a:rPr lang="ru-RU" sz="54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українсько-польської</a:t>
            </a:r>
            <a:r>
              <a:rPr lang="ru-RU" sz="54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</a:t>
            </a:r>
            <a:r>
              <a:rPr lang="ru-RU" sz="54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дружби</a:t>
            </a:r>
            <a:endParaRPr lang="ru-RU" sz="5400" b="1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Бродівської</a:t>
            </a:r>
            <a:r>
              <a:rPr lang="ru-RU" sz="54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ЗОШ І-ІІІ ст.№4 та </a:t>
            </a:r>
            <a:r>
              <a:rPr lang="ru-RU" sz="54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гімназії</a:t>
            </a:r>
            <a:r>
              <a:rPr lang="ru-RU" sz="54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Нєджвіци</a:t>
            </a:r>
            <a:r>
              <a:rPr lang="ru-RU" sz="54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Костєльної</a:t>
            </a:r>
            <a:endParaRPr lang="ru-RU" sz="54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733595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09125" cy="6858000"/>
          </a:xfrm>
        </p:spPr>
      </p:pic>
    </p:spTree>
    <p:extLst>
      <p:ext uri="{BB962C8B-B14F-4D97-AF65-F5344CB8AC3E}">
        <p14:creationId xmlns="" xmlns:p14="http://schemas.microsoft.com/office/powerpoint/2010/main" val="82706720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391</TotalTime>
  <Words>326</Words>
  <Application>Microsoft Office PowerPoint</Application>
  <PresentationFormat>Экран (4:3)</PresentationFormat>
  <Paragraphs>92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Городская</vt:lpstr>
      <vt:lpstr>Система освіти  Бродівського району</vt:lpstr>
      <vt:lpstr>Слайд 2</vt:lpstr>
      <vt:lpstr>Система освіти в Україні</vt:lpstr>
      <vt:lpstr>В Бродівському районі:</vt:lpstr>
      <vt:lpstr>Міжнародна співпраця Бродівських навчальних закладів</vt:lpstr>
      <vt:lpstr>Союз поляків «Білий орел»</vt:lpstr>
      <vt:lpstr>Слайд 7</vt:lpstr>
      <vt:lpstr>Слайд 8</vt:lpstr>
      <vt:lpstr>Слайд 9</vt:lpstr>
      <vt:lpstr> 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Наша школа – модель школи сприяння здоров’ю </vt:lpstr>
      <vt:lpstr>Зміст і структура навчальних профілів </vt:lpstr>
      <vt:lpstr>ТЕХНОЛОГІЧНИЙ ПРОФІЛЬ (АВТОСПРАВА) </vt:lpstr>
      <vt:lpstr>Слайд 24</vt:lpstr>
      <vt:lpstr>Слайд 25</vt:lpstr>
      <vt:lpstr>Вища освіта</vt:lpstr>
      <vt:lpstr>Забезпеченість учнями в навчальних закладах профтехосвіти</vt:lpstr>
      <vt:lpstr>  </vt:lpstr>
      <vt:lpstr>Слайд 29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Освіта Бродівського району</dc:title>
  <dc:creator>Школа4</dc:creator>
  <cp:lastModifiedBy>Asus</cp:lastModifiedBy>
  <cp:revision>59</cp:revision>
  <dcterms:created xsi:type="dcterms:W3CDTF">2014-05-12T07:28:12Z</dcterms:created>
  <dcterms:modified xsi:type="dcterms:W3CDTF">2014-05-14T05:55:20Z</dcterms:modified>
</cp:coreProperties>
</file>